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82" r:id="rId2"/>
    <p:sldId id="280" r:id="rId3"/>
    <p:sldId id="271" r:id="rId4"/>
    <p:sldId id="284" r:id="rId5"/>
    <p:sldId id="279" r:id="rId6"/>
    <p:sldId id="281" r:id="rId7"/>
    <p:sldId id="294" r:id="rId8"/>
    <p:sldId id="290" r:id="rId9"/>
    <p:sldId id="295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6590592"/>
        <c:crosses val="autoZero"/>
        <c:auto val="1"/>
        <c:lblAlgn val="ctr"/>
        <c:lblOffset val="100"/>
        <c:noMultiLvlLbl val="0"/>
      </c:catAx>
      <c:valAx>
        <c:axId val="66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января 2021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210404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2016 </a:t>
                      </a:r>
                      <a:r>
                        <a:rPr lang="ru-RU" sz="1400" dirty="0" smtClean="0"/>
                        <a:t>г.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</a:t>
                      </a:r>
                      <a:endParaRPr lang="ru-RU" sz="1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</a:t>
                      </a:r>
                      <a:r>
                        <a:rPr lang="ru-RU" sz="1400" dirty="0" smtClean="0"/>
                        <a:t>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</a:t>
                      </a:r>
                      <a:r>
                        <a:rPr lang="ru-RU" sz="1400" dirty="0" smtClean="0"/>
                        <a:t>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1987,5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1519,9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103,4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0</a:t>
                      </a:r>
                      <a:r>
                        <a:rPr lang="ru-RU" sz="1400" b="0" dirty="0" smtClean="0">
                          <a:latin typeface="+mn-lt"/>
                        </a:rPr>
                        <a:t>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1,8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799945"/>
              </p:ext>
            </p:extLst>
          </p:nvPr>
        </p:nvGraphicFramePr>
        <p:xfrm>
          <a:off x="266700" y="1854200"/>
          <a:ext cx="806767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8" name="Лист" r:id="rId3" imgW="8115300" imgH="3629025" progId="Excel.Sheet.8">
                  <p:embed/>
                </p:oleObj>
              </mc:Choice>
              <mc:Fallback>
                <p:oleObj name="Лист" r:id="rId3" imgW="8115300" imgH="3629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06767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05706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39613,7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39638,7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39743,1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39720,3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-129,4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-81,6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39074,6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39099,5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39202,9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39181,4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-128,3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-81,9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76,0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76,0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76,2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77,2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77,2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77,3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77,2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86,0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86,0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86,1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86,1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698,3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698,4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699,4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698,1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292526"/>
              </p:ext>
            </p:extLst>
          </p:nvPr>
        </p:nvGraphicFramePr>
        <p:xfrm>
          <a:off x="190500" y="1003300"/>
          <a:ext cx="3209925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Лист" r:id="rId4" imgW="3295785" imgH="4248240" progId="Excel.Sheet.8">
                  <p:embed/>
                </p:oleObj>
              </mc:Choice>
              <mc:Fallback>
                <p:oleObj name="Лист" r:id="rId4" imgW="3295785" imgH="4248240" progId="Excel.Shee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3209925" cy="4156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907050"/>
              </p:ext>
            </p:extLst>
          </p:nvPr>
        </p:nvGraphicFramePr>
        <p:xfrm>
          <a:off x="3121025" y="1479550"/>
          <a:ext cx="579596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Лист" r:id="rId6" imgW="6267585" imgH="5219790" progId="Excel.Sheet.8">
                  <p:embed/>
                </p:oleObj>
              </mc:Choice>
              <mc:Fallback>
                <p:oleObj name="Лист" r:id="rId6" imgW="6267585" imgH="5219790" progId="Excel.Shee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5795963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838640"/>
              </p:ext>
            </p:extLst>
          </p:nvPr>
        </p:nvGraphicFramePr>
        <p:xfrm>
          <a:off x="2300287" y="887814"/>
          <a:ext cx="6843713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Лист" r:id="rId3" imgW="6734243" imgH="4657725" progId="Excel.Sheet.8">
                  <p:embed/>
                </p:oleObj>
              </mc:Choice>
              <mc:Fallback>
                <p:oleObj name="Лист" r:id="rId3" imgW="6734243" imgH="4657725" progId="Excel.Sheet.8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887814"/>
                        <a:ext cx="6843713" cy="561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32880"/>
              </p:ext>
            </p:extLst>
          </p:nvPr>
        </p:nvGraphicFramePr>
        <p:xfrm>
          <a:off x="231775" y="1311275"/>
          <a:ext cx="2541588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Лист" r:id="rId5" imgW="2628900" imgH="3629025" progId="Excel.Sheet.8">
                  <p:embed/>
                </p:oleObj>
              </mc:Choice>
              <mc:Fallback>
                <p:oleObj name="Лист" r:id="rId5" imgW="2628900" imgH="3629025" progId="Excel.Sheet.8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311275"/>
                        <a:ext cx="2541588" cy="373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333973" y="1836242"/>
            <a:ext cx="715673" cy="3016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474825" y="131128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105,1%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17173" y="134076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119,0%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72000" y="1268760"/>
            <a:ext cx="376237" cy="195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82768" y="1771560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113,0%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64358" y="1673983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115,0%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107013" y="171000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120,5%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931288" y="145737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99,2%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689897" y="1311280"/>
            <a:ext cx="616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121,2%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388424" y="1628801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121,9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059832" y="1556792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118,5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532440" y="1916832"/>
            <a:ext cx="338137" cy="1444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53905" y="1849605"/>
            <a:ext cx="479639" cy="2541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812360" y="1676662"/>
            <a:ext cx="303558" cy="1681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133530" y="2017781"/>
            <a:ext cx="415540" cy="26619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461882" y="1935471"/>
            <a:ext cx="328613" cy="155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797303" y="2010860"/>
            <a:ext cx="489779" cy="20397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949572"/>
              </p:ext>
            </p:extLst>
          </p:nvPr>
        </p:nvGraphicFramePr>
        <p:xfrm>
          <a:off x="395288" y="1268413"/>
          <a:ext cx="8675687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5687" cy="488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135452"/>
              </p:ext>
            </p:extLst>
          </p:nvPr>
        </p:nvGraphicFramePr>
        <p:xfrm>
          <a:off x="468313" y="1125538"/>
          <a:ext cx="8505825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Лист" r:id="rId4" imgW="9353685" imgH="5895885" progId="Excel.Sheet.8">
                  <p:embed/>
                </p:oleObj>
              </mc:Choice>
              <mc:Fallback>
                <p:oleObj name="Лист" r:id="rId4" imgW="9353685" imgH="5895885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505825" cy="532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807"/>
              </p:ext>
            </p:extLst>
          </p:nvPr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821650"/>
              </p:ext>
            </p:extLst>
          </p:nvPr>
        </p:nvGraphicFramePr>
        <p:xfrm>
          <a:off x="343719" y="1412776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19" y="1412776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872717"/>
              </p:ext>
            </p:extLst>
          </p:nvPr>
        </p:nvGraphicFramePr>
        <p:xfrm>
          <a:off x="533400" y="977900"/>
          <a:ext cx="3727450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8" name="Лист" r:id="rId3" imgW="5600700" imgH="3638460" progId="Excel.Sheet.8">
                  <p:embed/>
                </p:oleObj>
              </mc:Choice>
              <mc:Fallback>
                <p:oleObj name="Лист" r:id="rId3" imgW="5600700" imgH="3638460" progId="Excel.Sheet.8">
                  <p:embed/>
                  <p:pic>
                    <p:nvPicPr>
                      <p:cNvPr id="6146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77900"/>
                        <a:ext cx="3727450" cy="353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722650"/>
              </p:ext>
            </p:extLst>
          </p:nvPr>
        </p:nvGraphicFramePr>
        <p:xfrm>
          <a:off x="4433888" y="2222500"/>
          <a:ext cx="4289425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9" name="Лист" r:id="rId5" imgW="4419600" imgH="2952660" progId="Excel.Sheet.8">
                  <p:embed/>
                </p:oleObj>
              </mc:Choice>
              <mc:Fallback>
                <p:oleObj name="Лист" r:id="rId5" imgW="4419600" imgH="2952660" progId="Excel.Sheet.8">
                  <p:embed/>
                  <p:pic>
                    <p:nvPicPr>
                      <p:cNvPr id="614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2222500"/>
                        <a:ext cx="4289425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124744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19675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932040" y="2833220"/>
            <a:ext cx="216024" cy="8299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28713" y="2738438"/>
            <a:ext cx="276523" cy="11400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61586" y="2852440"/>
            <a:ext cx="164394" cy="6377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83671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117,4%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980728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116,1 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102,8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4" y="2276475"/>
            <a:ext cx="5875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105,3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97,9%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117,5%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492375"/>
            <a:ext cx="7828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101,3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98,6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56575" y="22764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101,5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436096" y="2916218"/>
            <a:ext cx="144016" cy="1213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799263" y="2954338"/>
            <a:ext cx="252917" cy="8320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397846" y="2727379"/>
            <a:ext cx="113958" cy="14734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271069" y="2833220"/>
            <a:ext cx="244350" cy="12111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8274684" y="2995939"/>
            <a:ext cx="167641" cy="4160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14680</TotalTime>
  <Words>367</Words>
  <Application>Microsoft Office PowerPoint</Application>
  <PresentationFormat>Экран (4:3)</PresentationFormat>
  <Paragraphs>228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Лист Microsoft Excel 97–2003</vt:lpstr>
      <vt:lpstr>Лист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Оксана Ивановна</cp:lastModifiedBy>
  <cp:revision>818</cp:revision>
  <cp:lastPrinted>2015-09-15T09:10:51Z</cp:lastPrinted>
  <dcterms:created xsi:type="dcterms:W3CDTF">2014-02-26T07:18:52Z</dcterms:created>
  <dcterms:modified xsi:type="dcterms:W3CDTF">2021-02-09T13:35:58Z</dcterms:modified>
</cp:coreProperties>
</file>