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82" r:id="rId2"/>
    <p:sldId id="280" r:id="rId3"/>
    <p:sldId id="271" r:id="rId4"/>
    <p:sldId id="284" r:id="rId5"/>
    <p:sldId id="279" r:id="rId6"/>
    <p:sldId id="281" r:id="rId7"/>
    <p:sldId id="294" r:id="rId8"/>
    <p:sldId id="290" r:id="rId9"/>
    <p:sldId id="295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238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4507035450167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1.4058259447856201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450703545016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027446024516268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798679776688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827611747335"/>
                  <c:y val="-7.66823010003724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0672920400149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89056"/>
        <c:axId val="66590592"/>
      </c:barChart>
      <c:catAx>
        <c:axId val="6658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6590592"/>
        <c:crosses val="autoZero"/>
        <c:auto val="1"/>
        <c:lblAlgn val="ctr"/>
        <c:lblOffset val="100"/>
        <c:noMultiLvlLbl val="0"/>
      </c:catAx>
      <c:valAx>
        <c:axId val="665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35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5648"/>
        <c:axId val="32809728"/>
      </c:barChart>
      <c:catAx>
        <c:axId val="327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09728"/>
        <c:crosses val="autoZero"/>
        <c:auto val="1"/>
        <c:lblAlgn val="ctr"/>
        <c:lblOffset val="100"/>
        <c:noMultiLvlLbl val="0"/>
      </c:catAx>
      <c:valAx>
        <c:axId val="32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апреля 2020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213991"/>
              </p:ext>
            </p:extLst>
          </p:nvPr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</a:t>
                      </a:r>
                      <a:r>
                        <a:rPr lang="ru-RU" sz="1400" dirty="0" smtClean="0"/>
                        <a:t>квартал 201</a:t>
                      </a:r>
                      <a:r>
                        <a:rPr lang="en-US" sz="1400" dirty="0" smtClean="0"/>
                        <a:t>6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</a:t>
                      </a:r>
                      <a:r>
                        <a:rPr lang="ru-RU" sz="1400" dirty="0" smtClean="0"/>
                        <a:t>квартал 201</a:t>
                      </a:r>
                      <a:r>
                        <a:rPr lang="en-US" sz="1400" dirty="0" smtClean="0"/>
                        <a:t>7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  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1 </a:t>
                      </a:r>
                      <a:r>
                        <a:rPr lang="ru-RU" sz="1400" dirty="0" smtClean="0"/>
                        <a:t>квартал 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 квартал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квартал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2338,2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1870,6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40,0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180,3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0,4</a:t>
                      </a:r>
                      <a:endParaRPr lang="en-US" sz="1400" b="0" dirty="0" smtClean="0"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3 638,2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077513"/>
              </p:ext>
            </p:extLst>
          </p:nvPr>
        </p:nvGraphicFramePr>
        <p:xfrm>
          <a:off x="266700" y="1854200"/>
          <a:ext cx="806767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Лист" r:id="rId3" imgW="8115300" imgH="3629025" progId="Excel.Sheet.8">
                  <p:embed/>
                </p:oleObj>
              </mc:Choice>
              <mc:Fallback>
                <p:oleObj name="Лист" r:id="rId3" imgW="8115300" imgH="3629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54200"/>
                        <a:ext cx="8067675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37663"/>
              </p:ext>
            </p:extLst>
          </p:nvPr>
        </p:nvGraphicFramePr>
        <p:xfrm>
          <a:off x="323850" y="836613"/>
          <a:ext cx="8424863" cy="4432297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кв.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кв.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кв.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кв.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кв.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кв.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8153,5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8234,3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101,0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8655,6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8510,2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-502,1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-275,9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8022,4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8091,1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8524,3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8382,4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-502,0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-291,3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118,1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108,8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105,0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119,0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103,4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131,2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143,2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109,1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131,3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127,8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352549"/>
              </p:ext>
            </p:extLst>
          </p:nvPr>
        </p:nvGraphicFramePr>
        <p:xfrm>
          <a:off x="190500" y="1003300"/>
          <a:ext cx="3209925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Лист" r:id="rId4" imgW="3295785" imgH="4248240" progId="Excel.Sheet.8">
                  <p:embed/>
                </p:oleObj>
              </mc:Choice>
              <mc:Fallback>
                <p:oleObj name="Лист" r:id="rId4" imgW="3295785" imgH="4248240" progId="Excel.Sheet.8">
                  <p:embed/>
                  <p:pic>
                    <p:nvPicPr>
                      <p:cNvPr id="0" name="Picture 3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3300"/>
                        <a:ext cx="3209925" cy="413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464053"/>
              </p:ext>
            </p:extLst>
          </p:nvPr>
        </p:nvGraphicFramePr>
        <p:xfrm>
          <a:off x="3121025" y="1479550"/>
          <a:ext cx="5795963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Лист" r:id="rId6" imgW="6267585" imgH="5219790" progId="Excel.Sheet.8">
                  <p:embed/>
                </p:oleObj>
              </mc:Choice>
              <mc:Fallback>
                <p:oleObj name="Лист" r:id="rId6" imgW="6267585" imgH="5219790" progId="Excel.Sheet.8">
                  <p:embed/>
                  <p:pic>
                    <p:nvPicPr>
                      <p:cNvPr id="0" name="Picture 40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479550"/>
                        <a:ext cx="5795963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186590"/>
              </p:ext>
            </p:extLst>
          </p:nvPr>
        </p:nvGraphicFramePr>
        <p:xfrm>
          <a:off x="2438400" y="836613"/>
          <a:ext cx="6805613" cy="568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Лист" r:id="rId3" imgW="6696143" imgH="4714875" progId="Excel.Sheet.8">
                  <p:embed/>
                </p:oleObj>
              </mc:Choice>
              <mc:Fallback>
                <p:oleObj name="Лист" r:id="rId3" imgW="6696143" imgH="4714875" progId="Excel.Sheet.8">
                  <p:embed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836613"/>
                        <a:ext cx="6805613" cy="568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03226"/>
              </p:ext>
            </p:extLst>
          </p:nvPr>
        </p:nvGraphicFramePr>
        <p:xfrm>
          <a:off x="221506" y="1247731"/>
          <a:ext cx="2541588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Лист" r:id="rId5" imgW="2628900" imgH="3629025" progId="Excel.Sheet.8">
                  <p:embed/>
                </p:oleObj>
              </mc:Choice>
              <mc:Fallback>
                <p:oleObj name="Лист" r:id="rId5" imgW="2628900" imgH="3629025" progId="Excel.Sheet.8">
                  <p:embed/>
                  <p:pic>
                    <p:nvPicPr>
                      <p:cNvPr id="0" name="Picture 5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06" y="1247731"/>
                        <a:ext cx="2541588" cy="373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278459" y="1647944"/>
            <a:ext cx="792088" cy="1440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474825" y="131128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107,3%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917173" y="1340768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113,9%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572000" y="1268760"/>
            <a:ext cx="376237" cy="1952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82768" y="1771560"/>
            <a:ext cx="67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108,3%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264358" y="1673983"/>
            <a:ext cx="6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113,7%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6084168" y="184482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107,5%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931288" y="145737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87,3%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689897" y="1311280"/>
            <a:ext cx="616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135,3%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8388424" y="1628801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112,3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3059832" y="1556792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20697" y="1124745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116,8%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8532440" y="1916832"/>
            <a:ext cx="338137" cy="1444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11353" y="1817003"/>
            <a:ext cx="289824" cy="34150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812360" y="1676662"/>
            <a:ext cx="303558" cy="1681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192" y="2060848"/>
            <a:ext cx="274638" cy="15398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461882" y="1935471"/>
            <a:ext cx="328613" cy="15557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923035" y="2050371"/>
            <a:ext cx="288925" cy="17494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688244"/>
              </p:ext>
            </p:extLst>
          </p:nvPr>
        </p:nvGraphicFramePr>
        <p:xfrm>
          <a:off x="395288" y="1268413"/>
          <a:ext cx="8674100" cy="489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Лист" r:id="rId3" imgW="8782185" imgH="5105490" progId="Excel.Sheet.8">
                  <p:embed/>
                </p:oleObj>
              </mc:Choice>
              <mc:Fallback>
                <p:oleObj name="Лист" r:id="rId3" imgW="8782185" imgH="5105490" progId="Excel.Sheet.8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674100" cy="489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554388"/>
              </p:ext>
            </p:extLst>
          </p:nvPr>
        </p:nvGraphicFramePr>
        <p:xfrm>
          <a:off x="468313" y="1125538"/>
          <a:ext cx="8505825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Лист" r:id="rId4" imgW="9353685" imgH="5895885" progId="Excel.Sheet.8">
                  <p:embed/>
                </p:oleObj>
              </mc:Choice>
              <mc:Fallback>
                <p:oleObj name="Лист" r:id="rId4" imgW="9353685" imgH="5895885" progId="Excel.Sheet.8">
                  <p:embed/>
                  <p:pic>
                    <p:nvPicPr>
                      <p:cNvPr id="409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505825" cy="532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6807"/>
              </p:ext>
            </p:extLst>
          </p:nvPr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28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389334"/>
              </p:ext>
            </p:extLst>
          </p:nvPr>
        </p:nvGraphicFramePr>
        <p:xfrm>
          <a:off x="343719" y="1412776"/>
          <a:ext cx="84772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Лист" r:id="rId3" imgW="9105900" imgH="4772025" progId="Excel.Sheet.8">
                  <p:embed/>
                </p:oleObj>
              </mc:Choice>
              <mc:Fallback>
                <p:oleObj name="Лист" r:id="rId3" imgW="9105900" imgH="4772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19" y="1412776"/>
                        <a:ext cx="8477250" cy="475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359037"/>
              </p:ext>
            </p:extLst>
          </p:nvPr>
        </p:nvGraphicFramePr>
        <p:xfrm>
          <a:off x="533400" y="977900"/>
          <a:ext cx="3714750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Лист" r:id="rId3" imgW="5581785" imgH="3924210" progId="Excel.Sheet.8">
                  <p:embed/>
                </p:oleObj>
              </mc:Choice>
              <mc:Fallback>
                <p:oleObj name="Лист" r:id="rId3" imgW="5581785" imgH="3924210" progId="Excel.Sheet.8">
                  <p:embed/>
                  <p:pic>
                    <p:nvPicPr>
                      <p:cNvPr id="6146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77900"/>
                        <a:ext cx="3714750" cy="381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43159"/>
              </p:ext>
            </p:extLst>
          </p:nvPr>
        </p:nvGraphicFramePr>
        <p:xfrm>
          <a:off x="4427538" y="2133600"/>
          <a:ext cx="4289425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Лист" r:id="rId5" imgW="4419600" imgH="2952660" progId="Excel.Sheet.8">
                  <p:embed/>
                </p:oleObj>
              </mc:Choice>
              <mc:Fallback>
                <p:oleObj name="Лист" r:id="rId5" imgW="4419600" imgH="2952660" progId="Excel.Sheet.8">
                  <p:embed/>
                  <p:pic>
                    <p:nvPicPr>
                      <p:cNvPr id="614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133600"/>
                        <a:ext cx="4289425" cy="287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331640" y="1124744"/>
            <a:ext cx="57467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824" y="1196752"/>
            <a:ext cx="50482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8024" y="2852440"/>
            <a:ext cx="288032" cy="7250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35637" y="2852440"/>
            <a:ext cx="308024" cy="7136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00291" y="2943280"/>
            <a:ext cx="211347" cy="12568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47813" y="83671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16238" y="980728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112 %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716016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86,7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148064" y="2276475"/>
            <a:ext cx="5875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100,7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724525" y="227687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72,4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156325" y="234950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212,3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588125" y="2492375"/>
            <a:ext cx="779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89,1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92280" y="2276475"/>
            <a:ext cx="643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68,9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604125" y="2305050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84,1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8156575" y="227647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77,4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2090738" y="4756150"/>
            <a:ext cx="1414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289425" y="2112963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latin typeface="Calibri" panose="020F0502020204030204" pitchFamily="34" charset="0"/>
              </a:rPr>
              <a:t>    </a:t>
            </a:r>
            <a:r>
              <a:rPr lang="ru-RU" altLang="ru-RU" sz="1000">
                <a:latin typeface="Calibri" panose="020F0502020204030204" pitchFamily="34" charset="0"/>
              </a:rPr>
              <a:t>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292079" y="3068960"/>
            <a:ext cx="2160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804248" y="3068960"/>
            <a:ext cx="180652" cy="14401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295515" y="2636912"/>
            <a:ext cx="56073" cy="21552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222326" y="3068960"/>
            <a:ext cx="272881" cy="14401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245300" y="3006120"/>
            <a:ext cx="197025" cy="13484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513" y="5084763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13825</TotalTime>
  <Words>384</Words>
  <Application>Microsoft Office PowerPoint</Application>
  <PresentationFormat>Экран (4:3)</PresentationFormat>
  <Paragraphs>225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Тема1</vt:lpstr>
      <vt:lpstr>Лист</vt:lpstr>
      <vt:lpstr>Лист Microsoft Excel 97–2003</vt:lpstr>
      <vt:lpstr>Презентация PowerPoint</vt:lpstr>
      <vt:lpstr>Презентация PowerPoint</vt:lpstr>
      <vt:lpstr>Исполнение бюджета</vt:lpstr>
      <vt:lpstr>Структура доходов местных бюджетов </vt:lpstr>
      <vt:lpstr>Презентация PowerPoint</vt:lpstr>
      <vt:lpstr>Презентация PowerPoint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Лебедева Оксана Ивановна</cp:lastModifiedBy>
  <cp:revision>783</cp:revision>
  <cp:lastPrinted>2015-09-15T09:10:51Z</cp:lastPrinted>
  <dcterms:created xsi:type="dcterms:W3CDTF">2014-02-26T07:18:52Z</dcterms:created>
  <dcterms:modified xsi:type="dcterms:W3CDTF">2020-05-20T14:03:23Z</dcterms:modified>
</cp:coreProperties>
</file>