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82" r:id="rId2"/>
    <p:sldId id="280" r:id="rId3"/>
    <p:sldId id="271" r:id="rId4"/>
    <p:sldId id="284" r:id="rId5"/>
    <p:sldId id="279" r:id="rId6"/>
    <p:sldId id="281" r:id="rId7"/>
    <p:sldId id="291" r:id="rId8"/>
    <p:sldId id="290" r:id="rId9"/>
    <p:sldId id="293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238" autoAdjust="0"/>
  </p:normalViewPr>
  <p:slideViewPr>
    <p:cSldViewPr>
      <p:cViewPr varScale="1">
        <p:scale>
          <a:sx n="82" d="100"/>
          <a:sy n="82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6590592"/>
        <c:crosses val="autoZero"/>
        <c:auto val="1"/>
        <c:lblAlgn val="ctr"/>
        <c:lblOffset val="100"/>
      </c:catAx>
      <c:valAx>
        <c:axId val="66590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46"/>
          <c:h val="0.87936951449840051"/>
        </c:manualLayout>
      </c:layout>
      <c:barChart>
        <c:barDir val="col"/>
        <c:grouping val="percentStacked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overlap val="100"/>
        <c:axId val="66923520"/>
        <c:axId val="66937600"/>
      </c:barChart>
      <c:catAx>
        <c:axId val="669235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6937600"/>
        <c:crosses val="autoZero"/>
        <c:auto val="1"/>
        <c:lblAlgn val="ctr"/>
        <c:lblOffset val="100"/>
      </c:catAx>
      <c:valAx>
        <c:axId val="66937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2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.x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9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июля 2019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</a:t>
                      </a:r>
                      <a:r>
                        <a:rPr lang="ru-RU" sz="1400" dirty="0" err="1" smtClean="0"/>
                        <a:t>полуго-дие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</a:t>
                      </a:r>
                      <a:r>
                        <a:rPr lang="ru-RU" sz="1400" dirty="0" err="1" smtClean="0"/>
                        <a:t>полуго-дие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6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 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 </a:t>
                      </a:r>
                      <a:r>
                        <a:rPr lang="ru-RU" sz="1400" dirty="0" err="1" smtClean="0"/>
                        <a:t>полуго-дие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 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 </a:t>
                      </a:r>
                      <a:r>
                        <a:rPr lang="ru-RU" sz="1400" dirty="0" err="1" smtClean="0"/>
                        <a:t>полуго-дие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полуго-дие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2221,3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239,6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90,9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3 321,3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4395,3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/>
        </p:nvGraphicFramePr>
        <p:xfrm>
          <a:off x="266700" y="1854200"/>
          <a:ext cx="8058150" cy="3792538"/>
        </p:xfrm>
        <a:graphic>
          <a:graphicData uri="http://schemas.openxmlformats.org/presentationml/2006/ole">
            <p:oleObj spid="_x0000_s55298" name="Worksheet" r:id="rId3" imgW="8105843" imgH="3905340" progId="Excel.Sheet.8">
              <p:embed/>
            </p:oleObj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2332109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15516,0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15608,2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17370,2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16272,3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-1854,2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-664,1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15300,3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15389,4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17154,4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16069,8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-1854,1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-680,4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48,4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48,4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47,7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45,6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45,6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87,3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41,7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101,9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41,7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41,0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324,5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327,5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324,7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311,4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0705156"/>
              </p:ext>
            </p:extLst>
          </p:nvPr>
        </p:nvGraphicFramePr>
        <p:xfrm>
          <a:off x="190500" y="1003300"/>
          <a:ext cx="3062288" cy="4092575"/>
        </p:xfrm>
        <a:graphic>
          <a:graphicData uri="http://schemas.openxmlformats.org/presentationml/2006/ole">
            <p:oleObj spid="_x0000_s1063" name="Worksheet" r:id="rId4" imgW="3143385" imgH="4200525" progId="Excel.Sheet.8">
              <p:embed/>
            </p:oleObj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2410"/>
              </p:ext>
            </p:extLst>
          </p:nvPr>
        </p:nvGraphicFramePr>
        <p:xfrm>
          <a:off x="3149600" y="1498600"/>
          <a:ext cx="5840413" cy="4857750"/>
        </p:xfrm>
        <a:graphic>
          <a:graphicData uri="http://schemas.openxmlformats.org/presentationml/2006/ole">
            <p:oleObj spid="_x0000_s1064" name="Worksheet" r:id="rId5" imgW="6315143" imgH="5219790" progId="Excel.Sheet.8">
              <p:embed/>
            </p:oleObj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5533348"/>
              </p:ext>
            </p:extLst>
          </p:nvPr>
        </p:nvGraphicFramePr>
        <p:xfrm>
          <a:off x="2438400" y="836613"/>
          <a:ext cx="6737350" cy="5832475"/>
        </p:xfrm>
        <a:graphic>
          <a:graphicData uri="http://schemas.openxmlformats.org/presentationml/2006/ole">
            <p:oleObj spid="_x0000_s2105" name="Worksheet" r:id="rId3" imgW="6629400" imgH="4838610" progId="Excel.Sheet.8">
              <p:embed/>
            </p:oleObj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5662576"/>
              </p:ext>
            </p:extLst>
          </p:nvPr>
        </p:nvGraphicFramePr>
        <p:xfrm>
          <a:off x="698500" y="1485900"/>
          <a:ext cx="2357438" cy="3743325"/>
        </p:xfrm>
        <a:graphic>
          <a:graphicData uri="http://schemas.openxmlformats.org/presentationml/2006/ole">
            <p:oleObj spid="_x0000_s2106" name="Worksheet" r:id="rId4" imgW="2438400" imgH="3638460" progId="Excel.Sheet.8">
              <p:embed/>
            </p:oleObj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619672" y="1556793"/>
            <a:ext cx="792088" cy="1440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502319" y="118817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</a:t>
            </a:r>
            <a:r>
              <a:rPr lang="en-US" altLang="ru-RU" sz="1000" dirty="0" smtClean="0">
                <a:latin typeface="Calibri" panose="020F0502020204030204" pitchFamily="34" charset="0"/>
              </a:rPr>
              <a:t>1</a:t>
            </a:r>
            <a:r>
              <a:rPr lang="ru-RU" altLang="ru-RU" sz="1000" dirty="0" smtClean="0">
                <a:latin typeface="Calibri" panose="020F0502020204030204" pitchFamily="34" charset="0"/>
              </a:rPr>
              <a:t>,8%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17173" y="134076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113,7%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72000" y="1268760"/>
            <a:ext cx="376237" cy="195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38183" y="1556792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120,9%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20072" y="1484785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107,7%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084168" y="184482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125,8%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876256" y="1052737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140,1%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668344" y="1556793"/>
            <a:ext cx="5040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97,7%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388424" y="1628801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116,6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059832" y="1556792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532440" y="1916832"/>
            <a:ext cx="338137" cy="1444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948264" y="1340768"/>
            <a:ext cx="403394" cy="15970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61" idx="2"/>
          </p:cNvCxnSpPr>
          <p:nvPr/>
        </p:nvCxnSpPr>
        <p:spPr>
          <a:xfrm>
            <a:off x="7920372" y="1803014"/>
            <a:ext cx="173993" cy="11916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192" y="2060848"/>
            <a:ext cx="274638" cy="15398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436096" y="1772816"/>
            <a:ext cx="328613" cy="155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851920" y="1916832"/>
            <a:ext cx="288925" cy="17494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5951129"/>
              </p:ext>
            </p:extLst>
          </p:nvPr>
        </p:nvGraphicFramePr>
        <p:xfrm>
          <a:off x="395536" y="1268760"/>
          <a:ext cx="8597900" cy="4799013"/>
        </p:xfrm>
        <a:graphic>
          <a:graphicData uri="http://schemas.openxmlformats.org/presentationml/2006/ole">
            <p:oleObj spid="_x0000_s3088" name="Worksheet" r:id="rId3" imgW="8705985" imgH="501006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468313" y="1125538"/>
          <a:ext cx="8470900" cy="5265737"/>
        </p:xfrm>
        <a:graphic>
          <a:graphicData uri="http://schemas.openxmlformats.org/presentationml/2006/ole">
            <p:oleObj spid="_x0000_s57346" name="Worksheet" r:id="rId4" imgW="9315585" imgH="5829300" progId="Excel.Sheet.8">
              <p:embed/>
            </p:oleObj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/>
        </p:nvGraphicFramePr>
        <p:xfrm>
          <a:off x="323850" y="1358900"/>
          <a:ext cx="8432800" cy="4835525"/>
        </p:xfrm>
        <a:graphic>
          <a:graphicData uri="http://schemas.openxmlformats.org/presentationml/2006/ole">
            <p:oleObj spid="_x0000_s56322" name="Worksheet" r:id="rId3" imgW="9058343" imgH="4848315" progId="Excel.Sheet.8">
              <p:embed/>
            </p:oleObj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/>
        </p:nvGraphicFramePr>
        <p:xfrm>
          <a:off x="533400" y="977900"/>
          <a:ext cx="3721100" cy="3898900"/>
        </p:xfrm>
        <a:graphic>
          <a:graphicData uri="http://schemas.openxmlformats.org/presentationml/2006/ole">
            <p:oleObj spid="_x0000_s59394" name="Worksheet" r:id="rId3" imgW="5591243" imgH="4009935" progId="Excel.Sheet.8">
              <p:embed/>
            </p:oleObj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/>
        </p:nvGraphicFramePr>
        <p:xfrm>
          <a:off x="4427538" y="2133600"/>
          <a:ext cx="4252912" cy="2944813"/>
        </p:xfrm>
        <a:graphic>
          <a:graphicData uri="http://schemas.openxmlformats.org/presentationml/2006/ole">
            <p:oleObj spid="_x0000_s59395" name="Worksheet" r:id="rId4" imgW="4381500" imgH="3028950" progId="Excel.Sheet.8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124744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19675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8024" y="2852440"/>
            <a:ext cx="288032" cy="7250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96136" y="2708920"/>
            <a:ext cx="216024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40352" y="2780928"/>
            <a:ext cx="216024" cy="7200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83671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980728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90,8%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5" y="2276475"/>
            <a:ext cx="5040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89,6%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97,7%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88,0%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492375"/>
            <a:ext cx="779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83,5%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97,3%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84,0%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56575" y="22764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97,6%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92080" y="2996952"/>
            <a:ext cx="288032" cy="1440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804248" y="3068960"/>
            <a:ext cx="144016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228184" y="2780432"/>
            <a:ext cx="288032" cy="14451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164288" y="2852936"/>
            <a:ext cx="288032" cy="14515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172400" y="2996952"/>
            <a:ext cx="288032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13307</TotalTime>
  <Words>388</Words>
  <Application>Microsoft Office PowerPoint</Application>
  <PresentationFormat>Экран (4:3)</PresentationFormat>
  <Paragraphs>227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Тема1</vt:lpstr>
      <vt:lpstr>Worksheet</vt:lpstr>
      <vt:lpstr>Лист Microsoft Office Excel 97-2003</vt:lpstr>
      <vt:lpstr>Слайд 1</vt:lpstr>
      <vt:lpstr>Слайд 2</vt:lpstr>
      <vt:lpstr>Исполнение бюджета</vt:lpstr>
      <vt:lpstr>Структура доходов местных бюджетов </vt:lpstr>
      <vt:lpstr>Слайд 5</vt:lpstr>
      <vt:lpstr>Слайд 6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О.И.</cp:lastModifiedBy>
  <cp:revision>732</cp:revision>
  <cp:lastPrinted>2015-09-15T09:10:51Z</cp:lastPrinted>
  <dcterms:created xsi:type="dcterms:W3CDTF">2014-02-26T07:18:52Z</dcterms:created>
  <dcterms:modified xsi:type="dcterms:W3CDTF">2019-07-18T07:14:03Z</dcterms:modified>
</cp:coreProperties>
</file>