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апреля 2021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11751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квартал </a:t>
                      </a: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 </a:t>
                      </a:r>
                      <a:r>
                        <a:rPr lang="ru-RU" sz="1400" dirty="0" smtClean="0"/>
                        <a:t>квартал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квартал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квартал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квартал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2021г</a:t>
                      </a:r>
                      <a:r>
                        <a:rPr lang="ru-RU" sz="1400" dirty="0" smtClean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2338,2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1870,6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1403,0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180,3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0,4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3 638,2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325003"/>
              </p:ext>
            </p:extLst>
          </p:nvPr>
        </p:nvGraphicFramePr>
        <p:xfrm>
          <a:off x="266700" y="1854200"/>
          <a:ext cx="80676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1" name="Лист" r:id="rId3" imgW="8115300" imgH="3629025" progId="Excel.Sheet.8">
                  <p:embed/>
                </p:oleObj>
              </mc:Choice>
              <mc:Fallback>
                <p:oleObj name="Лист" r:id="rId3" imgW="81153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676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10804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1 кв.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11477,2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11713,8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11440,5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10913,0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800,8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11576,5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11291,3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10795,1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781,4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105,3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111,6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114,4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106,1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87,1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43,0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108,2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149,2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137,3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149,2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117,9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79,0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191462"/>
              </p:ext>
            </p:extLst>
          </p:nvPr>
        </p:nvGraphicFramePr>
        <p:xfrm>
          <a:off x="190500" y="1003300"/>
          <a:ext cx="3033713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Лист" r:id="rId4" imgW="3114743" imgH="4200525" progId="Excel.Sheet.8">
                  <p:embed/>
                </p:oleObj>
              </mc:Choice>
              <mc:Fallback>
                <p:oleObj name="Лист" r:id="rId4" imgW="3114743" imgH="4200525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3033713" cy="4110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61999"/>
              </p:ext>
            </p:extLst>
          </p:nvPr>
        </p:nvGraphicFramePr>
        <p:xfrm>
          <a:off x="3121025" y="1479550"/>
          <a:ext cx="5513388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Лист" r:id="rId6" imgW="5962785" imgH="5219790" progId="Excel.Sheet.8">
                  <p:embed/>
                </p:oleObj>
              </mc:Choice>
              <mc:Fallback>
                <p:oleObj name="Лист" r:id="rId6" imgW="5962785" imgH="52197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513388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363611"/>
              </p:ext>
            </p:extLst>
          </p:nvPr>
        </p:nvGraphicFramePr>
        <p:xfrm>
          <a:off x="2165595" y="1010925"/>
          <a:ext cx="6843712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Лист" r:id="rId3" imgW="6734243" imgH="4657725" progId="Excel.Sheet.8">
                  <p:embed/>
                </p:oleObj>
              </mc:Choice>
              <mc:Fallback>
                <p:oleObj name="Лист" r:id="rId3" imgW="6734243" imgH="4657725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595" y="1010925"/>
                        <a:ext cx="6843712" cy="561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223662"/>
              </p:ext>
            </p:extLst>
          </p:nvPr>
        </p:nvGraphicFramePr>
        <p:xfrm>
          <a:off x="231775" y="1311275"/>
          <a:ext cx="254000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Лист" r:id="rId5" imgW="2628900" imgH="3629025" progId="Excel.Sheet.8">
                  <p:embed/>
                </p:oleObj>
              </mc:Choice>
              <mc:Fallback>
                <p:oleObj name="Лист" r:id="rId5" imgW="2628900" imgH="3629025" progId="Excel.Sheet.8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311275"/>
                        <a:ext cx="2540000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222340" y="1703700"/>
            <a:ext cx="610321" cy="36791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474825" y="131128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118,7%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821090" y="192640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100,6%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334451" y="1611893"/>
            <a:ext cx="454353" cy="40283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82849" y="1895629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119,2,0%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63416" y="1792252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123,4%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009492" y="2052021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783190" y="2071612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121,4%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556888" y="1891621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101,2%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393314" y="1680704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127,0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818149" y="2317833"/>
            <a:ext cx="546782" cy="3742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121,3%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289483" y="2115997"/>
            <a:ext cx="350181" cy="40279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783190" y="2489784"/>
            <a:ext cx="371610" cy="30206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510880" y="2298242"/>
            <a:ext cx="494734" cy="383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078410" y="2489784"/>
            <a:ext cx="375258" cy="30206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220073" y="2122565"/>
            <a:ext cx="338831" cy="26916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535561" y="2391727"/>
            <a:ext cx="460226" cy="37041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14475"/>
              </p:ext>
            </p:extLst>
          </p:nvPr>
        </p:nvGraphicFramePr>
        <p:xfrm>
          <a:off x="395288" y="1268413"/>
          <a:ext cx="8675687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5687" cy="488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376774"/>
              </p:ext>
            </p:extLst>
          </p:nvPr>
        </p:nvGraphicFramePr>
        <p:xfrm>
          <a:off x="468313" y="112553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982676"/>
              </p:ext>
            </p:extLst>
          </p:nvPr>
        </p:nvGraphicFramePr>
        <p:xfrm>
          <a:off x="343719" y="1412776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19" y="1412776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374983"/>
              </p:ext>
            </p:extLst>
          </p:nvPr>
        </p:nvGraphicFramePr>
        <p:xfrm>
          <a:off x="533400" y="977900"/>
          <a:ext cx="372745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4" name="Лист" r:id="rId3" imgW="5600700" imgH="3829050" progId="Excel.Sheet.8">
                  <p:embed/>
                </p:oleObj>
              </mc:Choice>
              <mc:Fallback>
                <p:oleObj name="Лист" r:id="rId3" imgW="5600700" imgH="3829050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27450" cy="372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740194"/>
              </p:ext>
            </p:extLst>
          </p:nvPr>
        </p:nvGraphicFramePr>
        <p:xfrm>
          <a:off x="4433888" y="2222500"/>
          <a:ext cx="427990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5" name="Лист" r:id="rId5" imgW="4410143" imgH="2943225" progId="Excel.Sheet.8">
                  <p:embed/>
                </p:oleObj>
              </mc:Choice>
              <mc:Fallback>
                <p:oleObj name="Лист" r:id="rId5" imgW="4410143" imgH="2943225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222500"/>
                        <a:ext cx="4279900" cy="286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6029" y="2954338"/>
            <a:ext cx="154086" cy="8320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62539" y="2874720"/>
            <a:ext cx="277459" cy="7961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28143" y="2964050"/>
            <a:ext cx="204594" cy="1252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128,2%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128,8 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88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4" y="2276475"/>
            <a:ext cx="5875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71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99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44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828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87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123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79%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346700" y="3140968"/>
            <a:ext cx="230059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0393" y="3140968"/>
            <a:ext cx="249147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15246" y="2615485"/>
            <a:ext cx="162548" cy="12311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254718" y="3037540"/>
            <a:ext cx="159366" cy="10342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184042" y="3089254"/>
            <a:ext cx="158730" cy="10303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14800</TotalTime>
  <Words>381</Words>
  <Application>Microsoft Office PowerPoint</Application>
  <PresentationFormat>Экран (4:3)</PresentationFormat>
  <Paragraphs>231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Лист Microsoft Excel 97–2003</vt:lpstr>
      <vt:lpstr>Лист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833</cp:revision>
  <cp:lastPrinted>2015-09-15T09:10:51Z</cp:lastPrinted>
  <dcterms:created xsi:type="dcterms:W3CDTF">2014-02-26T07:18:52Z</dcterms:created>
  <dcterms:modified xsi:type="dcterms:W3CDTF">2021-04-28T08:46:03Z</dcterms:modified>
</cp:coreProperties>
</file>