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96" r:id="rId2"/>
    <p:sldId id="280" r:id="rId3"/>
    <p:sldId id="271" r:id="rId4"/>
    <p:sldId id="297" r:id="rId5"/>
    <p:sldId id="298" r:id="rId6"/>
    <p:sldId id="299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3" d="100"/>
          <a:sy n="83" d="100"/>
        </p:scale>
        <p:origin x="14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июля 2023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2749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09904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полугодие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полугодие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полугодие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полугодие 2022г.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</a:t>
                      </a: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полугодие 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2221,3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1753,7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</a:t>
                      </a:r>
                      <a:r>
                        <a:rPr lang="en-US" sz="1400" b="0" dirty="0" smtClean="0">
                          <a:latin typeface="+mn-lt"/>
                        </a:rPr>
                        <a:t>286,1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1701,9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5360,9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1861,9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5360,9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1960,5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5454,3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784008"/>
              </p:ext>
            </p:extLst>
          </p:nvPr>
        </p:nvGraphicFramePr>
        <p:xfrm>
          <a:off x="266700" y="1854200"/>
          <a:ext cx="8361363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8" name="Лист" r:id="rId3" imgW="8410643" imgH="3629025" progId="Excel.Sheet.8">
                  <p:embed/>
                </p:oleObj>
              </mc:Choice>
              <mc:Fallback>
                <p:oleObj name="Лист" r:id="rId3" imgW="8410643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361363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65439"/>
              </p:ext>
            </p:extLst>
          </p:nvPr>
        </p:nvGraphicFramePr>
        <p:xfrm>
          <a:off x="395536" y="816918"/>
          <a:ext cx="8424863" cy="4643396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пол-ие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пол-ие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пол-ие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пол-ие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пол-ие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пол-ие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25 604,70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25 646,00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100,16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28 361,90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26 891,40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94,82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-2 757,20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-1 245,40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25 182,30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25 197,20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100,06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27 936,80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26 489,20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94,82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-2 754,50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-1 292,00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55,40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57,90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104,51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55,40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50,90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91,88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53,80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54,10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100,56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54,10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53,20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98,34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60,30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64,40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106,80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61,30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59,90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97,72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58,30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106,00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54,90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54,10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98,54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46,60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46,70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100,21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46,80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46,60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99,57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50,80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57,80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113,78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51,80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98,46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6,80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45,90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48,20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105,01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45,90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36,20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78,87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54,60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61,40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112,45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54,90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50,30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91,62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11,10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422,40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448,80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106,25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425,10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402,20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94,61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46,60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1948"/>
              </p:ext>
            </p:extLst>
          </p:nvPr>
        </p:nvGraphicFramePr>
        <p:xfrm>
          <a:off x="190500" y="1003300"/>
          <a:ext cx="277177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8" name="Лист" r:id="rId4" imgW="4829243" imgH="4343400" progId="Excel.Sheet.8">
                  <p:embed/>
                </p:oleObj>
              </mc:Choice>
              <mc:Fallback>
                <p:oleObj name="Лист" r:id="rId4" imgW="4829243" imgH="4343400" progId="Excel.Sheet.8">
                  <p:embed/>
                  <p:pic>
                    <p:nvPicPr>
                      <p:cNvPr id="1026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2771775" cy="4251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383591"/>
              </p:ext>
            </p:extLst>
          </p:nvPr>
        </p:nvGraphicFramePr>
        <p:xfrm>
          <a:off x="3121025" y="1479550"/>
          <a:ext cx="46688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9" name="Лист" r:id="rId6" imgW="5048385" imgH="5029200" progId="Excel.Sheet.8">
                  <p:embed/>
                </p:oleObj>
              </mc:Choice>
              <mc:Fallback>
                <p:oleObj name="Лист" r:id="rId6" imgW="5048385" imgH="5029200" progId="Excel.Sheet.8">
                  <p:embed/>
                  <p:pic>
                    <p:nvPicPr>
                      <p:cNvPr id="1027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4668838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9649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29372"/>
              </p:ext>
            </p:extLst>
          </p:nvPr>
        </p:nvGraphicFramePr>
        <p:xfrm>
          <a:off x="2300288" y="887413"/>
          <a:ext cx="6281737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8" name="Лист" r:id="rId3" imgW="6181657" imgH="4705440" progId="Excel.Sheet.8">
                  <p:embed/>
                </p:oleObj>
              </mc:Choice>
              <mc:Fallback>
                <p:oleObj name="Лист" r:id="rId3" imgW="6181657" imgH="4705440" progId="Excel.Shee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887413"/>
                        <a:ext cx="6281737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81869"/>
              </p:ext>
            </p:extLst>
          </p:nvPr>
        </p:nvGraphicFramePr>
        <p:xfrm>
          <a:off x="211138" y="1366838"/>
          <a:ext cx="26273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9" name="Лист" r:id="rId5" imgW="3829185" imgH="3629025" progId="Excel.Sheet.8">
                  <p:embed/>
                </p:oleObj>
              </mc:Choice>
              <mc:Fallback>
                <p:oleObj name="Лист" r:id="rId5" imgW="3829185" imgH="3629025" progId="Excel.Sheet.8">
                  <p:embed/>
                  <p:pic>
                    <p:nvPicPr>
                      <p:cNvPr id="2051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366838"/>
                        <a:ext cx="2627312" cy="3733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145887" y="1612900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291457" y="1274603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</a:t>
            </a:r>
            <a:r>
              <a:rPr lang="en-US" altLang="ru-RU" sz="1000" dirty="0" smtClean="0">
                <a:latin typeface="Calibri" panose="020F0502020204030204" pitchFamily="34" charset="0"/>
              </a:rPr>
              <a:t>,2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837334" y="1059795"/>
            <a:ext cx="7166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108,1%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340351" y="1172037"/>
            <a:ext cx="427337" cy="26795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60200" y="1592325"/>
            <a:ext cx="7634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11</a:t>
            </a:r>
            <a:r>
              <a:rPr lang="ru-RU" altLang="ru-RU" sz="1000" dirty="0" smtClean="0">
                <a:latin typeface="Calibri" panose="020F0502020204030204" pitchFamily="34" charset="0"/>
              </a:rPr>
              <a:t>9,4%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179278" y="1359738"/>
            <a:ext cx="637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19,7%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5711730" y="2018559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405447" y="1566428"/>
            <a:ext cx="729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128,5%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087793" y="1986637"/>
            <a:ext cx="657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22</a:t>
            </a:r>
            <a:r>
              <a:rPr lang="en-US" altLang="ru-RU" sz="1000" dirty="0" smtClean="0">
                <a:latin typeface="Calibri" panose="020F0502020204030204" pitchFamily="34" charset="0"/>
              </a:rPr>
              <a:t>,5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7839754" y="920567"/>
            <a:ext cx="620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133,8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849558" y="1286627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64694" y="920566"/>
            <a:ext cx="631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7858328" y="1220736"/>
            <a:ext cx="365477" cy="41679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431701" y="1976221"/>
            <a:ext cx="294488" cy="31778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195980" y="2294005"/>
            <a:ext cx="220526" cy="27089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787409" y="2264780"/>
            <a:ext cx="279858" cy="18559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011981" y="1644238"/>
            <a:ext cx="386721" cy="29984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588228" y="1944083"/>
            <a:ext cx="458999" cy="2588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667433"/>
              </p:ext>
            </p:extLst>
          </p:nvPr>
        </p:nvGraphicFramePr>
        <p:xfrm>
          <a:off x="395288" y="1268413"/>
          <a:ext cx="8612187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1" name="Лист" r:id="rId3" imgW="8715443" imgH="5010060" progId="Excel.Sheet.8">
                  <p:embed/>
                </p:oleObj>
              </mc:Choice>
              <mc:Fallback>
                <p:oleObj name="Лист" r:id="rId3" imgW="8715443" imgH="5010060" progId="Excel.Sheet.8">
                  <p:embed/>
                  <p:pic>
                    <p:nvPicPr>
                      <p:cNvPr id="3074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12187" cy="479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8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95630"/>
              </p:ext>
            </p:extLst>
          </p:nvPr>
        </p:nvGraphicFramePr>
        <p:xfrm>
          <a:off x="467543" y="620688"/>
          <a:ext cx="8136905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2" name="Лист" r:id="rId4" imgW="9479289" imgH="5890320" progId="Excel.Sheet.8">
                  <p:embed/>
                </p:oleObj>
              </mc:Choice>
              <mc:Fallback>
                <p:oleObj name="Лист" r:id="rId4" imgW="9479289" imgH="5890320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620688"/>
                        <a:ext cx="8136905" cy="6648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638023"/>
              </p:ext>
            </p:extLst>
          </p:nvPr>
        </p:nvGraphicFramePr>
        <p:xfrm>
          <a:off x="343719" y="1199725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0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199725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132652"/>
              </p:ext>
            </p:extLst>
          </p:nvPr>
        </p:nvGraphicFramePr>
        <p:xfrm>
          <a:off x="385763" y="992188"/>
          <a:ext cx="3816974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4" name="Лист" r:id="rId3" imgW="2695643" imgH="3933915" progId="Excel.Sheet.8">
                  <p:embed/>
                </p:oleObj>
              </mc:Choice>
              <mc:Fallback>
                <p:oleObj name="Лист" r:id="rId3" imgW="2695643" imgH="3933915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992188"/>
                        <a:ext cx="3816974" cy="3825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706485"/>
              </p:ext>
            </p:extLst>
          </p:nvPr>
        </p:nvGraphicFramePr>
        <p:xfrm>
          <a:off x="4356100" y="1079500"/>
          <a:ext cx="4127500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5" name="Лист" r:id="rId5" imgW="4465406" imgH="2964168" progId="Excel.Sheet.8">
                  <p:embed/>
                </p:oleObj>
              </mc:Choice>
              <mc:Fallback>
                <p:oleObj name="Лист" r:id="rId5" imgW="4465406" imgH="2964168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079500"/>
                        <a:ext cx="4127500" cy="3808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519747" y="1264931"/>
            <a:ext cx="387957" cy="1574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797969" y="1264931"/>
            <a:ext cx="405879" cy="17695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81240" y="1853729"/>
            <a:ext cx="255708" cy="14373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663770" y="1780706"/>
            <a:ext cx="236580" cy="23419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008489" y="2031164"/>
            <a:ext cx="256539" cy="18711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19748" y="991956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123,7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41405" y="991955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123,7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644368" y="1438678"/>
            <a:ext cx="5742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104,3%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4982062" y="1484396"/>
            <a:ext cx="813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145%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484647" y="1441883"/>
            <a:ext cx="6090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019878" y="1638143"/>
            <a:ext cx="567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13</a:t>
            </a:r>
            <a:r>
              <a:rPr lang="ru-RU" altLang="ru-RU" sz="1000" dirty="0" smtClean="0">
                <a:latin typeface="Calibri" panose="020F0502020204030204" pitchFamily="34" charset="0"/>
              </a:rPr>
              <a:t>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435581" y="1730618"/>
            <a:ext cx="593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137,9%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6876998" y="1624337"/>
            <a:ext cx="527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</a:t>
            </a:r>
            <a:r>
              <a:rPr lang="en-US" altLang="ru-RU" sz="1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370956" y="1730618"/>
            <a:ext cx="577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7802756" y="1484397"/>
            <a:ext cx="639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39%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1519747" y="4756150"/>
            <a:ext cx="1985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094114" y="1238176"/>
            <a:ext cx="720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>
                <a:latin typeface="Calibri" panose="020F0502020204030204" pitchFamily="34" charset="0"/>
              </a:rPr>
              <a:t>   </a:t>
            </a:r>
            <a:r>
              <a:rPr lang="ru-RU" altLang="ru-RU" sz="1000" dirty="0" smtClean="0">
                <a:latin typeface="Calibri" panose="020F0502020204030204" pitchFamily="34" charset="0"/>
              </a:rPr>
              <a:t>тыс.</a:t>
            </a:r>
            <a:r>
              <a:rPr lang="en-US" altLang="ru-RU" sz="1000" dirty="0" smtClean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 </a:t>
            </a:r>
          </a:p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руб</a:t>
            </a:r>
            <a:r>
              <a:rPr lang="ru-RU" altLang="ru-RU" sz="1000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144002" y="1977308"/>
            <a:ext cx="264085" cy="22755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531543" y="2120686"/>
            <a:ext cx="270505" cy="19519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093647" y="2014899"/>
            <a:ext cx="180307" cy="14809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452320" y="2404716"/>
            <a:ext cx="274132" cy="22324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925504" y="2057112"/>
            <a:ext cx="226974" cy="16116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45444" y="5085184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16091</TotalTime>
  <Words>408</Words>
  <Application>Microsoft Office PowerPoint</Application>
  <PresentationFormat>Экран (4:3)</PresentationFormat>
  <Paragraphs>236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Cyr</vt:lpstr>
      <vt:lpstr>Calibri</vt:lpstr>
      <vt:lpstr>Times New Roman</vt:lpstr>
      <vt:lpstr>Тема1</vt:lpstr>
      <vt:lpstr>Лист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Пользователь</cp:lastModifiedBy>
  <cp:revision>917</cp:revision>
  <cp:lastPrinted>2015-09-15T09:10:51Z</cp:lastPrinted>
  <dcterms:created xsi:type="dcterms:W3CDTF">2014-02-26T07:18:52Z</dcterms:created>
  <dcterms:modified xsi:type="dcterms:W3CDTF">2023-07-24T12:05:00Z</dcterms:modified>
</cp:coreProperties>
</file>