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96" r:id="rId2"/>
    <p:sldId id="280" r:id="rId3"/>
    <p:sldId id="271" r:id="rId4"/>
    <p:sldId id="297" r:id="rId5"/>
    <p:sldId id="298" r:id="rId6"/>
    <p:sldId id="299" r:id="rId7"/>
    <p:sldId id="294" r:id="rId8"/>
    <p:sldId id="290" r:id="rId9"/>
    <p:sldId id="295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6590592"/>
        <c:crosses val="autoZero"/>
        <c:auto val="1"/>
        <c:lblAlgn val="ctr"/>
        <c:lblOffset val="100"/>
        <c:noMultiLvlLbl val="0"/>
      </c:catAx>
      <c:valAx>
        <c:axId val="66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ОКТЯБРЯ 2023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  <p:extLst>
      <p:ext uri="{BB962C8B-B14F-4D97-AF65-F5344CB8AC3E}">
        <p14:creationId xmlns:p14="http://schemas.microsoft.com/office/powerpoint/2010/main" val="2749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1362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месяцев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месяцев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месяцев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2022г.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месяцев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2104,4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1636,8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1169,2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2 763,2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8 143,0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2 763,2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8143,0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2 859,0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8 236,4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771498"/>
              </p:ext>
            </p:extLst>
          </p:nvPr>
        </p:nvGraphicFramePr>
        <p:xfrm>
          <a:off x="266700" y="1854200"/>
          <a:ext cx="8408988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6" name="Лист" r:id="rId3" imgW="8458200" imgH="3733890" progId="Excel.Sheet.8">
                  <p:embed/>
                </p:oleObj>
              </mc:Choice>
              <mc:Fallback>
                <p:oleObj name="Лист" r:id="rId3" imgW="8458200" imgH="373389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408988" cy="362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13675"/>
              </p:ext>
            </p:extLst>
          </p:nvPr>
        </p:nvGraphicFramePr>
        <p:xfrm>
          <a:off x="395536" y="816918"/>
          <a:ext cx="8424863" cy="4795796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9 мес.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9 мес.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37 143,4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37 313,6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43 037,0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41 909,8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-5 893,6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-4 596,2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36 507,1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36 635,6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42 398,0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41 326,3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-5 890,9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-4 690,8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87,1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92,0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97,7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92,7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111,6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80,6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110,6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636,3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678,1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639,0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583,5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-2,7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94,6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256861"/>
              </p:ext>
            </p:extLst>
          </p:nvPr>
        </p:nvGraphicFramePr>
        <p:xfrm>
          <a:off x="190500" y="1003300"/>
          <a:ext cx="2941638" cy="41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4" name="Лист" r:id="rId4" imgW="5124585" imgH="4276815" progId="Excel.Sheet.8">
                  <p:embed/>
                </p:oleObj>
              </mc:Choice>
              <mc:Fallback>
                <p:oleObj name="Лист" r:id="rId4" imgW="5124585" imgH="4276815" progId="Excel.Sheet.8">
                  <p:embed/>
                  <p:pic>
                    <p:nvPicPr>
                      <p:cNvPr id="1026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2941638" cy="4186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053305"/>
              </p:ext>
            </p:extLst>
          </p:nvPr>
        </p:nvGraphicFramePr>
        <p:xfrm>
          <a:off x="3121025" y="1479550"/>
          <a:ext cx="4703763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5" name="Лист" r:id="rId6" imgW="5086485" imgH="4962615" progId="Excel.Sheet.8">
                  <p:embed/>
                </p:oleObj>
              </mc:Choice>
              <mc:Fallback>
                <p:oleObj name="Лист" r:id="rId6" imgW="5086485" imgH="4962615" progId="Excel.Sheet.8">
                  <p:embed/>
                  <p:pic>
                    <p:nvPicPr>
                      <p:cNvPr id="1027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4703763" cy="461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9649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685243"/>
              </p:ext>
            </p:extLst>
          </p:nvPr>
        </p:nvGraphicFramePr>
        <p:xfrm>
          <a:off x="2300288" y="887413"/>
          <a:ext cx="6291262" cy="567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4" name="Лист" r:id="rId3" imgW="6191385" imgH="4714875" progId="Excel.Sheet.8">
                  <p:embed/>
                </p:oleObj>
              </mc:Choice>
              <mc:Fallback>
                <p:oleObj name="Лист" r:id="rId3" imgW="6191385" imgH="4714875" progId="Excel.Sheet.8">
                  <p:embed/>
                  <p:pic>
                    <p:nvPicPr>
                      <p:cNvPr id="205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887413"/>
                        <a:ext cx="6291262" cy="567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118856"/>
              </p:ext>
            </p:extLst>
          </p:nvPr>
        </p:nvGraphicFramePr>
        <p:xfrm>
          <a:off x="211138" y="1285875"/>
          <a:ext cx="265271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5" name="Лист" r:id="rId5" imgW="3867285" imgH="3476715" progId="Excel.Sheet.8">
                  <p:embed/>
                </p:oleObj>
              </mc:Choice>
              <mc:Fallback>
                <p:oleObj name="Лист" r:id="rId5" imgW="3867285" imgH="3476715" progId="Excel.Sheet.8">
                  <p:embed/>
                  <p:pic>
                    <p:nvPicPr>
                      <p:cNvPr id="2051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285875"/>
                        <a:ext cx="2652712" cy="3657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145887" y="1612900"/>
            <a:ext cx="715673" cy="3016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291457" y="1274603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111,3%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837334" y="1059795"/>
            <a:ext cx="7166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112,8%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340351" y="1172037"/>
            <a:ext cx="427337" cy="26795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60200" y="1592325"/>
            <a:ext cx="7634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11</a:t>
            </a:r>
            <a:r>
              <a:rPr lang="ru-RU" altLang="ru-RU" sz="1000" dirty="0" smtClean="0">
                <a:latin typeface="Calibri" panose="020F0502020204030204" pitchFamily="34" charset="0"/>
              </a:rPr>
              <a:t>8,8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179278" y="1359738"/>
            <a:ext cx="637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22,1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5711730" y="2018559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115,4%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405447" y="1566428"/>
            <a:ext cx="7292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122,3%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087793" y="1986637"/>
            <a:ext cx="657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17,7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7839754" y="920567"/>
            <a:ext cx="620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127,8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849558" y="1286627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64694" y="920566"/>
            <a:ext cx="631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118,9%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7858328" y="1220736"/>
            <a:ext cx="365477" cy="41679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431701" y="1976221"/>
            <a:ext cx="294488" cy="31778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195980" y="2294005"/>
            <a:ext cx="220526" cy="27089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787409" y="2264780"/>
            <a:ext cx="279858" cy="18559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011981" y="1644238"/>
            <a:ext cx="386721" cy="29984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588228" y="1944083"/>
            <a:ext cx="458999" cy="2588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56599"/>
              </p:ext>
            </p:extLst>
          </p:nvPr>
        </p:nvGraphicFramePr>
        <p:xfrm>
          <a:off x="395288" y="1268413"/>
          <a:ext cx="8677275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9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3074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7275" cy="488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89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716908"/>
              </p:ext>
            </p:extLst>
          </p:nvPr>
        </p:nvGraphicFramePr>
        <p:xfrm>
          <a:off x="468313" y="620713"/>
          <a:ext cx="8037512" cy="668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0" name="Лист" r:id="rId4" imgW="9363143" imgH="5924460" progId="Excel.Sheet.8">
                  <p:embed/>
                </p:oleObj>
              </mc:Choice>
              <mc:Fallback>
                <p:oleObj name="Лист" r:id="rId4" imgW="9363143" imgH="5924460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8037512" cy="6688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807"/>
              </p:ext>
            </p:extLst>
          </p:nvPr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044295"/>
              </p:ext>
            </p:extLst>
          </p:nvPr>
        </p:nvGraphicFramePr>
        <p:xfrm>
          <a:off x="344488" y="1200150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8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200150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622345"/>
              </p:ext>
            </p:extLst>
          </p:nvPr>
        </p:nvGraphicFramePr>
        <p:xfrm>
          <a:off x="385763" y="992188"/>
          <a:ext cx="3472345" cy="364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0" name="Лист" r:id="rId3" imgW="4314757" imgH="3743325" progId="Excel.Sheet.8">
                  <p:embed/>
                </p:oleObj>
              </mc:Choice>
              <mc:Fallback>
                <p:oleObj name="Лист" r:id="rId3" imgW="4314757" imgH="3743325" progId="Excel.Sheet.8">
                  <p:embed/>
                  <p:pic>
                    <p:nvPicPr>
                      <p:cNvPr id="6146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992188"/>
                        <a:ext cx="3472345" cy="3640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041454"/>
              </p:ext>
            </p:extLst>
          </p:nvPr>
        </p:nvGraphicFramePr>
        <p:xfrm>
          <a:off x="4356100" y="1079500"/>
          <a:ext cx="4067175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1" name="Лист" r:id="rId5" imgW="4400685" imgH="2914650" progId="Excel.Sheet.8">
                  <p:embed/>
                </p:oleObj>
              </mc:Choice>
              <mc:Fallback>
                <p:oleObj name="Лист" r:id="rId5" imgW="4400685" imgH="2914650" progId="Excel.Sheet.8">
                  <p:embed/>
                  <p:pic>
                    <p:nvPicPr>
                      <p:cNvPr id="614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079500"/>
                        <a:ext cx="4067175" cy="3744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111283" y="1274705"/>
            <a:ext cx="387957" cy="15740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418790" y="1298682"/>
            <a:ext cx="405879" cy="17695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717327" y="1888143"/>
            <a:ext cx="255708" cy="14373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618723" y="1683305"/>
            <a:ext cx="236580" cy="23419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957113" y="1842050"/>
            <a:ext cx="256539" cy="18711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162516" y="991957"/>
            <a:ext cx="6011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12</a:t>
            </a:r>
            <a:r>
              <a:rPr lang="ru-RU" altLang="ru-RU" sz="1000" dirty="0" smtClean="0">
                <a:latin typeface="Calibri" panose="020F0502020204030204" pitchFamily="34" charset="0"/>
              </a:rPr>
              <a:t>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614589" y="991955"/>
            <a:ext cx="5892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12</a:t>
            </a:r>
            <a:r>
              <a:rPr lang="ru-RU" altLang="ru-RU" sz="1000" dirty="0" smtClean="0">
                <a:latin typeface="Calibri" panose="020F0502020204030204" pitchFamily="34" charset="0"/>
              </a:rPr>
              <a:t>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644368" y="1438678"/>
            <a:ext cx="5742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4982062" y="1484396"/>
            <a:ext cx="813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129%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484647" y="1441883"/>
            <a:ext cx="6090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019878" y="1638143"/>
            <a:ext cx="5675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19%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435581" y="1730618"/>
            <a:ext cx="5934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123%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6876998" y="1624337"/>
            <a:ext cx="5274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370956" y="1730618"/>
            <a:ext cx="577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7802756" y="1484397"/>
            <a:ext cx="6395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17%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1519747" y="4756150"/>
            <a:ext cx="19854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094114" y="1238176"/>
            <a:ext cx="720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>
                <a:latin typeface="Calibri" panose="020F0502020204030204" pitchFamily="34" charset="0"/>
              </a:rPr>
              <a:t>   </a:t>
            </a:r>
            <a:r>
              <a:rPr lang="ru-RU" altLang="ru-RU" sz="1000" dirty="0" smtClean="0">
                <a:latin typeface="Calibri" panose="020F0502020204030204" pitchFamily="34" charset="0"/>
              </a:rPr>
              <a:t>тыс.</a:t>
            </a:r>
            <a:r>
              <a:rPr lang="en-US" altLang="ru-RU" sz="1000" dirty="0" smtClean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 </a:t>
            </a:r>
          </a:p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руб</a:t>
            </a:r>
            <a:r>
              <a:rPr lang="ru-RU" altLang="ru-RU" sz="1000" dirty="0"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142757" y="1787343"/>
            <a:ext cx="264085" cy="22755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454266" y="2023091"/>
            <a:ext cx="270505" cy="19519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107083" y="1843453"/>
            <a:ext cx="180307" cy="14809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397626" y="2172840"/>
            <a:ext cx="325421" cy="1071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910688" y="1867371"/>
            <a:ext cx="226974" cy="16116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45444" y="5085184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16164</TotalTime>
  <Words>416</Words>
  <Application>Microsoft Office PowerPoint</Application>
  <PresentationFormat>Экран (4:3)</PresentationFormat>
  <Paragraphs>241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Cyr</vt:lpstr>
      <vt:lpstr>Calibri</vt:lpstr>
      <vt:lpstr>Times New Roman</vt:lpstr>
      <vt:lpstr>Тема1</vt:lpstr>
      <vt:lpstr>Лист Microsoft Excel 97–2003</vt:lpstr>
      <vt:lpstr>Лист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Ананьева Ольга Владимировна</cp:lastModifiedBy>
  <cp:revision>925</cp:revision>
  <cp:lastPrinted>2015-09-15T09:10:51Z</cp:lastPrinted>
  <dcterms:created xsi:type="dcterms:W3CDTF">2014-02-26T07:18:52Z</dcterms:created>
  <dcterms:modified xsi:type="dcterms:W3CDTF">2023-10-23T08:28:16Z</dcterms:modified>
</cp:coreProperties>
</file>