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5" r:id="rId2"/>
    <p:sldId id="427" r:id="rId3"/>
    <p:sldId id="280" r:id="rId4"/>
    <p:sldId id="281" r:id="rId5"/>
    <p:sldId id="426" r:id="rId6"/>
    <p:sldId id="270" r:id="rId7"/>
    <p:sldId id="271" r:id="rId8"/>
    <p:sldId id="272" r:id="rId9"/>
    <p:sldId id="274" r:id="rId10"/>
    <p:sldId id="273" r:id="rId11"/>
  </p:sldIdLst>
  <p:sldSz cx="27155775" cy="192024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48">
          <p15:clr>
            <a:srgbClr val="A4A3A4"/>
          </p15:clr>
        </p15:guide>
        <p15:guide id="2" pos="855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ploinsp" initials="t" lastIdx="1" clrIdx="0">
    <p:extLst>
      <p:ext uri="{19B8F6BF-5375-455C-9EA6-DF929625EA0E}">
        <p15:presenceInfo xmlns:p15="http://schemas.microsoft.com/office/powerpoint/2012/main" userId="teploins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672BE-ECE5-4820-97A7-7CE7820611E9}" v="90" dt="2020-02-04T07:12:15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41" d="100"/>
          <a:sy n="41" d="100"/>
        </p:scale>
        <p:origin x="1242" y="108"/>
      </p:cViewPr>
      <p:guideLst>
        <p:guide orient="horz" pos="6048"/>
        <p:guide pos="85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1590741295851"/>
          <c:y val="0.13891675983038201"/>
          <c:w val="0.84210631648006151"/>
          <c:h val="0.5972236216424061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00627968"/>
        <c:axId val="56458560"/>
      </c:barChart>
      <c:catAx>
        <c:axId val="10062796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58560"/>
        <c:crosses val="autoZero"/>
        <c:auto val="0"/>
        <c:lblAlgn val="ctr"/>
        <c:lblOffset val="100"/>
        <c:noMultiLvlLbl val="1"/>
      </c:catAx>
      <c:valAx>
        <c:axId val="56458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b="0" baseline="0" dirty="0">
                    <a:solidFill>
                      <a:schemeClr val="bg1"/>
                    </a:solidFill>
                  </a:rPr>
                  <a:t>Количество</a:t>
                </a:r>
              </a:p>
              <a:p>
                <a:pPr>
                  <a:defRPr sz="1800">
                    <a:solidFill>
                      <a:schemeClr val="bg1"/>
                    </a:solidFill>
                  </a:defRPr>
                </a:pPr>
                <a:r>
                  <a:rPr lang="ru-RU" sz="1800" b="0" baseline="0" dirty="0">
                    <a:solidFill>
                      <a:schemeClr val="bg1"/>
                    </a:solidFill>
                  </a:rPr>
                  <a:t>мероприятий</a:t>
                </a:r>
              </a:p>
            </c:rich>
          </c:tx>
          <c:layout>
            <c:manualLayout>
              <c:xMode val="edge"/>
              <c:yMode val="edge"/>
              <c:x val="2.5969568079923878E-2"/>
              <c:y val="0.311553493290213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627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2540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stretch>
        <a:fillRect/>
      </a:stretch>
    </a:blip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0.13284</cdr:x>
      <cdr:y>0.84498</cdr:y>
    </cdr:from>
    <cdr:to>
      <cdr:x>0.98964</cdr:x>
      <cdr:y>0.90842</cdr:y>
    </cdr:to>
    <cdr:sp macro="" textlink="">
      <cdr:nvSpPr>
        <cdr:cNvPr id="2" name="Подзаголовок 2">
          <a:extLst xmlns:a="http://schemas.openxmlformats.org/drawingml/2006/main">
            <a:ext uri="{FF2B5EF4-FFF2-40B4-BE49-F238E27FC236}">
              <a16:creationId xmlns:a16="http://schemas.microsoft.com/office/drawing/2014/main" id="{E77AB4E9-57CE-4727-BF7E-BF3E022A70E5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607338" y="16225665"/>
          <a:ext cx="23267083" cy="1218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89506" tIns="44766" rIns="89506" bIns="44766" rtlCol="0">
          <a:noAutofit/>
        </a:bodyPr>
        <a:lstStyle xmlns:a="http://schemas.openxmlformats.org/drawingml/2006/main">
          <a:lvl1pPr marL="0" indent="0" algn="ctr" defTabSz="895089" rtl="0" eaLnBrk="1" latinLnBrk="0" hangingPunct="1">
            <a:spcBef>
              <a:spcPct val="20000"/>
            </a:spcBef>
            <a:buFont typeface="Arial" pitchFamily="34" charset="0"/>
            <a:buNone/>
            <a:defRPr sz="3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47543" indent="0" algn="ctr" defTabSz="895089" rtl="0" eaLnBrk="1" latinLnBrk="0" hangingPunct="1">
            <a:spcBef>
              <a:spcPct val="20000"/>
            </a:spcBef>
            <a:buFont typeface="Arial" pitchFamily="34" charset="0"/>
            <a:buNone/>
            <a:defRPr sz="28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2pPr>
          <a:lvl3pPr marL="895089" indent="0" algn="ctr" defTabSz="895089" rtl="0" eaLnBrk="1" latinLnBrk="0" hangingPunct="1">
            <a:spcBef>
              <a:spcPct val="20000"/>
            </a:spcBef>
            <a:buFont typeface="Arial" pitchFamily="34" charset="0"/>
            <a:buNone/>
            <a:defRPr sz="24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3pPr>
          <a:lvl4pPr marL="1342633" indent="0" algn="ctr" defTabSz="895089" rtl="0" eaLnBrk="1" latinLnBrk="0" hangingPunct="1">
            <a:spcBef>
              <a:spcPct val="20000"/>
            </a:spcBef>
            <a:buFont typeface="Arial" pitchFamily="34" charset="0"/>
            <a:buNone/>
            <a:defRPr sz="2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4pPr>
          <a:lvl5pPr marL="1790179" indent="0" algn="ctr" defTabSz="895089" rtl="0" eaLnBrk="1" latinLnBrk="0" hangingPunct="1">
            <a:spcBef>
              <a:spcPct val="20000"/>
            </a:spcBef>
            <a:buFont typeface="Arial" pitchFamily="34" charset="0"/>
            <a:buNone/>
            <a:defRPr sz="2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5pPr>
          <a:lvl6pPr marL="2237724" indent="0" algn="ctr" defTabSz="895089" rtl="0" eaLnBrk="1" latinLnBrk="0" hangingPunct="1">
            <a:spcBef>
              <a:spcPct val="20000"/>
            </a:spcBef>
            <a:buFont typeface="Arial" pitchFamily="34" charset="0"/>
            <a:buNone/>
            <a:defRPr sz="2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6pPr>
          <a:lvl7pPr marL="2685269" indent="0" algn="ctr" defTabSz="895089" rtl="0" eaLnBrk="1" latinLnBrk="0" hangingPunct="1">
            <a:spcBef>
              <a:spcPct val="20000"/>
            </a:spcBef>
            <a:buFont typeface="Arial" pitchFamily="34" charset="0"/>
            <a:buNone/>
            <a:defRPr sz="2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7pPr>
          <a:lvl8pPr marL="3132813" indent="0" algn="ctr" defTabSz="895089" rtl="0" eaLnBrk="1" latinLnBrk="0" hangingPunct="1">
            <a:spcBef>
              <a:spcPct val="20000"/>
            </a:spcBef>
            <a:buFont typeface="Arial" pitchFamily="34" charset="0"/>
            <a:buNone/>
            <a:defRPr sz="2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8pPr>
          <a:lvl9pPr marL="3580358" indent="0" algn="ctr" defTabSz="895089" rtl="0" eaLnBrk="1" latinLnBrk="0" hangingPunct="1">
            <a:spcBef>
              <a:spcPct val="20000"/>
            </a:spcBef>
            <a:buFont typeface="Arial" pitchFamily="34" charset="0"/>
            <a:buNone/>
            <a:defRPr sz="2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ts val="0"/>
            </a:spcBef>
          </a:pPr>
          <a:r>
            <a: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Филиал Госэнергогазнадзора по Витебской области</a:t>
          </a:r>
          <a:endParaRPr lang="ru-RU" sz="7200" dirty="0">
            <a:solidFill>
              <a:schemeClr val="bg1">
                <a:lumMod val="9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6T07:04:15.902"/>
    </inkml:context>
    <inkml:brush xml:id="br0">
      <inkml:brushProperty name="width" value="0.02364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 1075,'3'1,"-2"-1,0 0,1 3,0-3,1 1,-2 1,1-2,-1 1,0 0,1 1,-1-1,0 0,1-1,-2 3,1-1,2 0,-2 0,-1-1,1 0,-1 1,2 0,-1 2,18 51,-14-39,14 40,-4-13,-1 0,4-1,1-1,2-1,30 45,-48-83,-2 1,0 0,2-2,-2 2,1-2,0 0,0 3,0-2,1-1,0 0,-1 1,1-1,-2 0,2-1,0 3,1-2,-2-1,1 2,0-2,-1 0,1 0,1 0,-1 0,-1 0,4 0,1-3,-2 0,0 1,1 0,-1 0,-1-1,3-2,-3 2,0 0,0-2,1 1,6-8,2-4,-1-3,-1 3,0-3,-1 1,0-1,7-28,-13 34,2-1,-4-1,1 1,0 0,-2 0,-1-1,0 1,0-2,-1 3,-1-2,1 2,-2 0,1-4,-4 4,2 0,-1-1,-2 1,2 1,-2-2,-9-11,-12-16,-7-9,55 94,118 223,-110-218,-10-17,-1-1,3 0,27 32,-34-47,-10-11,0-1,1 2,-2-2,4 1,-2-1,0 0,0 0,1-1,-1 1,0-2,3 2,-3-1,1-2,1 2,10 2,-3-6</inkml:trace>
  <inkml:trace contextRef="#ctx0" brushRef="#br0" timeOffset="2384.48">869 1505</inkml:trace>
  <inkml:trace contextRef="#ctx0" brushRef="#br0" timeOffset="18683">985 1035,'3'27,"2"2,2-1,0 0,2-1,22 51,-27-69,19 37,1-1,1-1,3-1,2 0,64 70,-93-112,0 2,2-2,-2 0,2 2,-2-2,2 1,-2-1,2 0,-2 1,2-1,-2 0,2 1,-2-2,2 1,0 0,-1-1,0 0,0 2,1-2,0 0,-2 0,2 0,-1 0,5 0,-4-2,2 0,-2 0,1 1,-1-2,-1 1,2 0,-1 0,0-1,-1 0,1 1,0-1,-2-1,2 1,1-5,8-13,0-2,-3-1,13-42,-21 60,11-40,-4-1,-1 2,-3-3,-2 1,-2-2,-8-75,-4 65,12 56,0 1,-1-1,1 0,-3 2,3-2,-1 1,0-2,-1 2,1 0,0-1,-1 2,1-2,0 2,-1-2,0 2,0-1,0 1,0-2,-3 0,8 68,10-6,4-2,2 1,37 76,-46-110,6 13,3-1,31 54,-43-79,1 0,0-2,2 3,-1-3,0 1,2-2,-2 0,2 0,0 1,2-2,17 8,-29-15,0 1,1-1,-1 0,0 1,1-1,-1 0,0 0,1 0,0 0,0 2,-1-4,0 2,1 0,-1 0,0 0,1 0,-1-1,0 1,1 0,-1-1,0 1,1-2,-1 2,0-1,1 0,-2 1,2-3,1 0,0-1,-1 2,0-2,0 1,0-2,-1 1,1-1,-1 1,2-6,1-9,-2 0,1-1,-2-19,-2 15,1-23,8 43,9 23,-15-18,8 18,2-3,2 0,-1 0,2-1,20 16,-30-27,0 1,1-2,-1 1,2-1,-2-1,3 0,-1 0,-2 0,2-1,0 0,-1 1,1-2,0 1,1-1,-1 0,-2-1,2 1,-1-2,1 1,8-4,-10 3,-1 1,0 0,0-1,0 0,0 0,0 0,-1-2,1 2,-1 0,-1-1,2-1,-1 1,0 1,-1-2,2 1,0-5,22-63,-14 31,-12 38,1 2,-1 0,0-1,0 1,1-1,-1 1,0 0,2 0,-2-2,0 2,1 0,-1-1,0 1,1 0,-1 0,0 0,2-1,-2 1,1 0,-1 0,3 0,-3 0,0 0,1 0,-1 0,1 0,-1 0,2 0,-2 0,0 0,1 0,-1 0,2 0,-2 1,0-1,1 0,-1 0,1 0,-1 1,0-1,2 0,-2 0,0 2,1-2,-1 0,0 1,0-1,1 0,-1 1,0-1,0 2,2-2,31 41,-16-21,-1-5,-7-3,0-4,2 1,-1 0,1-1,20 12,-27-18,0 0,0-1,0 0,0 1,0-2,0 1,0-1,1 0,-1 1,0-1,0-1,2 1,-1 0,-1-1,0-1,0 1,0 0,0-1,0 0,0-1,6-2,177-115,-186 120,1-1,-1 0,0 1,1 0,0-2,0 2,-1 0,0-1,1 1,0 0,0 0,-1 0,0 0,1 0,0 0,0 1,-1-1,0 0,1 2,0-2,0 0,3 2,33 28,-36-27,1-1,0 2,-1-1,1 0,2-2,-2 2,0-1,1 0,-2 0,2 0,1-1,-1 0,-2 1,2-1,0 0,0-1,0 2,0-2,2 0,3 0,0-3,1 0,-1-1,0 0,1 0,-2 0,1-1,-1 0,0-1,-1 1,10-11,26-16,-39 30,0 0,0-1,0 2,-1-2,1 0,0-1,-1 0,-1 2,1-2,0 1,-1-1,1 1,0-1,-2 0,2 0,-2 0,1 0,-1 0,0 0,3-7,14-104,2-137,-8 74,59-554,-94 1247,24-362,30 219,118 304,53-17,-72-313,-112-297,-16-45,15 51,-17-54,0 1,0-2,0 1,0-1,0 1,0-1,0 2,0-2,0 1,-2-1,2 2,0-2,0 1,-2-1,2 1,0-1,-1 2,1-2,0 1,-1-1,1 0,0 1,-2-1,1 2,-29-4,-209-89,45 16,-323-77,505 149,0 0,1 1,-2-3,1 1,-22-10,30 12,1 0,1-1,-1 2,0-2,1 0,-1 1,0-2,2 0,-2 1,2 0,-2-1,2 2,0-1,-1-1,1 0,0 1,-1-1,2 0,-1 2,1-3,0 1,0 2,0-9,0 3,1-1,1 1,-1 0,2-2,-1 1,1 1,0 0,-1 0,2 1,0-1,2 0,-2 1,1-1,2 2,-2-1,0 0,2 2,0-1,0 1,6-6,19-9,2 2,-2 2,55-22,-19 7,48-21,213-102,-263 118,0-4,100-78,-163 117,16-16,1 1,25-32,-41 46,-3-1,2 0,0 1,0-1,-2-1,2 1,-2 0,0-2,1 2,-1-1,0 2,1-2,-1 0,-1 1,1-1,-1 0,0 0,0 1,0-1,0 0,0 2,0-2,-1-2,0 2,-2-5,-13-10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6T07:04:38.929"/>
    </inkml:context>
    <inkml:brush xml:id="br0">
      <inkml:brushProperty name="width" value="0.02364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12495 14845,'2'2,"0"0,0 0,0-1,0 1,2-1,-3 0,1 2,-1-2,0 2,1-2,-1 2,0-2,1 2,-1 0,0-2,-1 2,2 1,-2-1,1 1,14 54,-7-9,-2 1,-4-1,0 1,-9 85,7-130,-1-1,-1 2,1-1,-1-1,0 0,0 0,0 0,0 0,0 2,-1-3,0 1,0 0,-1-2,2 1,-1 1,-1-1,0 0,0 1,0-2,0 0,0 0,-1 0,1 1,-1-2,1 0,0 1,0-2,-2 1,-3 0,-3 1,2-2,1 1,-2-1,1 0,-1-1,1-1,0 1,1 0,-1-2,1 0,-2 0,-16-10,9 1</inkml:trace>
  <inkml:trace contextRef="#ctx0" brushRef="#br0" timeOffset="1272.33">12692 15048,'3'4,"-1"0,1 0,-1-1,0 1,0 1,0-1,0 2,-1-2,0 0,1 0,-2 0,1 8,3 64,-4-53,4 37,-1-26,-2 0,-2 34,1-67,0-1,0 1,-1 1,1-1,0 0,0-1,-2 2,2-1,-1-1,1 1,0 2,-1-2,-1-1,2 2,-1-2,1 1,-2-1,1 2,1-2,-1 1,-1-1,2 1,-1-1,0 0,-1 2,2-2,-1 0,0 0,-1 0,1 1,1-1,-1 0,-1 0,1 0,-1 0,1-1,1 1,-1 0,-1 0,1 0,0-2,1 2,-2 0,0-1,-55-26,51 24,-59-34,4-5,0 0,-59-55,108 86,-1-3,-4 2,4-3,-1 0,2-1,-16-22,25 34,2 1,-1 0,1 1,-1-1,1-3,1 4,-1-1,-1-1,2 1,0-1,-1 1,1-1,0 2,0-2,1-1,-1 3,0-2,2 1,-1-1,-1 1,1 0,1 1,-1-4,1 4,0-1,0 0,-1 0,2 1,-2-1,2 0,-1 2,1-2,0 1,0 0,-1-1,2 1,-1 0,4-2,46-24,92-40,-87 44,78-46,-105 51</inkml:trace>
  <inkml:trace contextRef="#ctx0" brushRef="#br0" timeOffset="4180.46">12832 15368,'8'-1,"0"-1,-1 1,0-1,-1 0,1 0,0 0,0-4,-2 4,2-3,0 3,0-2,-2-2,0 2,1-3,-1 3,-1-1,2-1,-2 1,0-2,0 0,0 1,0 0,-1-1,2-9,-2-56,-3 71,0-2,0 0,0 1,0-1,-1 2,1-3,-2 1,2 2,-1-2,1 0,-1 2,-1-2,1 2,0-2,-1 2,1-2,-1 2,1-1,-3 1,3-3,-1 2,0 1,0 0,0-1,-4 0,5 2,1 0,0 0,-2-2,2 2,0 0,-1 0,1 0,-1 0,1 0,0 0,-2 0,2 0,-1 0,1 0,0 2,-1-2,1 0,0 0,-2 0,2 0,0 1,-1-1,1 0,0 0,-1 0,1 1,0-1,-2 0,2 2,0-2,0 0,0 1,-1-1,1 0,0 1,0 25,17 23,-12-42,0 0,2-1,-2 3,1-3,-1 1,2-1,0-1,-1 2,1-2,0 1,2-2,-2 0,1 0,1 0,14 4,-19-7,1 1,-1-2,2 1,-2-1,0 0,0 0,1 0,-1-1,0 1,0-2,2 2,-2-1,1 0,-1-1,1 0,-1 0,0-2,-2 3,2-2,1 0,-3 1,2-1,-1 0,0-1,1 1,-1-1,-1 2,0-4,0 2,2 1,2-9,-1-3,21-31,-10 43,3 27,-12-4,13 26,-20-45,0 1,2-2,-2 1,1-1,-1 1,0-1,2 2,-2-2,1 1,-1-1,1 0,-1 2,2-2,-1 0,-1 1,1-1,-1 0,2 0,0 0,-2 1,2-1,-1 0,-1 0,1 0,1 0,-2 0,1 0,1 0,-2 0,1 0,-1-1,1 1,1 0,-2 0,1-1,0 1,-1 0,2-2,-2 2,1 0,-1-1,1-1,6-3,0-2,1 2,-1-1,2 2,0 0,-1 0,0-1,0 2,0-1,2 3,-1-2,1 2,-2-1,1 1,1 1,-2-2,18 5,-15-4,-2-1,1 1,2 0,-3-2,1 0,16-9,44-8,-25 13,-29 7,-1-1,0-2,0 0,0 0,26-10,-36 12,-1-2,2-1,-2 1,-2 0,2 1,0-2,-1 1,1-1,-1 0,0 1,1-2,-3 0,2 1,0-1,-1 1,0 0,0 0,0-3,-1 3,0-2,1 2,-1-9,2-58,-5 1,0 0,-6 1,-15-81,20 137,0 0,0 1,-1-2,-7-14,11 26,0 2,0-1,0 1,-1-1,1 1,0-2,0 2,-1-1,1 1,0 0,-2-2,2 2,-1-1,1 1,0 0,-1-1,1 1,-2 0,2 0,-2-2,2 2,-2 0,2 0,-1 0,1 0,-1-1,1 1,-2 0,1 0,1 0,-2 0,0 3,0-2,1 0,-2 1,2 1,0-2,-1 2,1-2,0 3,-1-3,1 2,-1 0,2-2,-1 2,0 0,1 2,-14 49,5 1,-1-1,5 1,2 106,2-95,-1 9,5-2,2-1,5 3,32 134,-24-158,-2 2,4-4,3 3,0-5,3 1,3-2,41 54,-29-54,-29-35,-1 3,1-2,-2 1,-1 2,9 15,-19-26,-10-9,-10-14,19 18,-1-2,0 0,0 0,1 1,0-1,1 0,-2 1,2-3,0 1,-1 2,1-1,1-1,-1 1,-1-1,2 1,0-1,0 0,-1 0,1 1,1-1,-1 2,0-2,3-6,0 3,1 2,-2-1,2 1,2 1,-1-1,-1-1,2 2,-2 0,1 0,1 0,-1 1,7-4,82-44,123-47,-137 65,-1-3,134-85,-206 118,-3-1,0 0,0 0,0 0,0 0,-1 0,1 0,-1 0,1-3,-2 3,1-2,-1 1,0 1,0-1,0-1,0-1,-1 2,-1-1,1 1,-1 0,2-2,-2 1,-2-9,2 9,18-47,-13 39,4-5</inkml:trace>
  <inkml:trace contextRef="#ctx0" brushRef="#br0" timeOffset="5029.54">14500 15136,'5'0,"6"0,5 0,7 0,3 0,12 0,4 0,3-11,1-1,-2-2,-6 5,-9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6T07:04:54.557"/>
    </inkml:context>
    <inkml:brush xml:id="br0">
      <inkml:brushProperty name="width" value="0.02364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544 587,'-41'0,"-71"7,96-3,-2 0,2 2,-1-1,1 1,-2 0,-22 18,10-6,2 1,1 1,-42 41,61-54,1 1,0 0,-1 1,2 1,0-2,-2 1,4 2,-1-2,0 2,1-1,0 2,1-2,0 1,1 0,-2 15,5-21,-1-2,1 1,1-1,-2 0,1 1,0-2,2 3,-2-2,0 0,2 0,-1-1,-1 2,2-1,-1 0,1 0,-1-1,1 1,0-2,0 1,-1 1,3-2,-2 0,0 0,0 2,0-3,1 2,5 1,10 3,1-1,2-1,25 3,-10-5,-2-2,0-1,1-1,-2-3,2-1,-3 0,3-4,-3-1,2-2,-3 1,0-4,0-1,49-35,-78 52,-2 0,1-1,0 1,0 0,-1 0,2 0,-1 0,-1 0,2 0,-2 0,2 1,-2-1,1 1,-1-1,2 2,-2-2,0 1,2 0,-2-1,0 1,2 0,-2 1,0-1,3 4,18 7,5-3,1-4,1 0,-1-2,42 0,56 8,-26-1,-1-5,151-12,-246 7,130-12,30-3,-123 13,-1-2,67-17,30-3,-90 14,1 0,-1-4,-2 0,2-4,47-26,-12 7,1035-497,-1063 505,-1-3,52-40,-67 34,-32 24,-12 14,-20 17,-5 10,4 3,1 1,-41 60,-61 117,97-155,-5 7,-28 45,6 3,-78 191,134-295,-12 54,14-57,-2 0,2 2,0-2,0 0,0 2,0-2,0 0,0 2,0-2,2 3,-2-3,0 0,1 0,-1 2,1-2,0 0,-1 1,1 0,1-1,-1 0,-1 1,1-1,0 0,1 2,-1-2,0-1,3 2,11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6T07:04:15.902"/>
    </inkml:context>
    <inkml:brush xml:id="br0">
      <inkml:brushProperty name="width" value="0.02364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 1075,'3'1,"-2"-1,0 0,1 3,0-3,1 1,-2 1,1-2,-1 1,0 0,1 1,-1-1,0 0,1-1,-2 3,1-1,2 0,-2 0,-1-1,1 0,-1 1,2 0,-1 2,18 51,-14-39,14 40,-4-13,-1 0,4-1,1-1,2-1,30 45,-48-83,-2 1,0 0,2-2,-2 2,1-2,0 0,0 3,0-2,1-1,0 0,-1 1,1-1,-2 0,2-1,0 3,1-2,-2-1,1 2,0-2,-1 0,1 0,1 0,-1 0,-1 0,4 0,1-3,-2 0,0 1,1 0,-1 0,-1-1,3-2,-3 2,0 0,0-2,1 1,6-8,2-4,-1-3,-1 3,0-3,-1 1,0-1,7-28,-13 34,2-1,-4-1,1 1,0 0,-2 0,-1-1,0 1,0-2,-1 3,-1-2,1 2,-2 0,1-4,-4 4,2 0,-1-1,-2 1,2 1,-2-2,-9-11,-12-16,-7-9,55 94,118 223,-110-218,-10-17,-1-1,3 0,27 32,-34-47,-10-11,0-1,1 2,-2-2,4 1,-2-1,0 0,0 0,1-1,-1 1,0-2,3 2,-3-1,1-2,1 2,10 2,-3-6</inkml:trace>
  <inkml:trace contextRef="#ctx0" brushRef="#br0" timeOffset="2384.48">869 1505</inkml:trace>
  <inkml:trace contextRef="#ctx0" brushRef="#br0" timeOffset="18683">985 1035,'3'27,"2"2,2-1,0 0,2-1,22 51,-27-69,19 37,1-1,1-1,3-1,2 0,64 70,-93-112,0 2,2-2,-2 0,2 2,-2-2,2 1,-2-1,2 0,-2 1,2-1,-2 0,2 1,-2-2,2 1,0 0,-1-1,0 0,0 2,1-2,0 0,-2 0,2 0,-1 0,5 0,-4-2,2 0,-2 0,1 1,-1-2,-1 1,2 0,-1 0,0-1,-1 0,1 1,0-1,-2-1,2 1,1-5,8-13,0-2,-3-1,13-42,-21 60,11-40,-4-1,-1 2,-3-3,-2 1,-2-2,-8-75,-4 65,12 56,0 1,-1-1,1 0,-3 2,3-2,-1 1,0-2,-1 2,1 0,0-1,-1 2,1-2,0 2,-1-2,0 2,0-1,0 1,0-2,-3 0,8 68,10-6,4-2,2 1,37 76,-46-110,6 13,3-1,31 54,-43-79,1 0,0-2,2 3,-1-3,0 1,2-2,-2 0,2 0,0 1,2-2,17 8,-29-15,0 1,1-1,-1 0,0 1,1-1,-1 0,0 0,1 0,0 0,0 2,-1-4,0 2,1 0,-1 0,0 0,1 0,-1-1,0 1,1 0,-1-1,0 1,1-2,-1 2,0-1,1 0,-2 1,2-3,1 0,0-1,-1 2,0-2,0 1,0-2,-1 1,1-1,-1 1,2-6,1-9,-2 0,1-1,-2-19,-2 15,1-23,8 43,9 23,-15-18,8 18,2-3,2 0,-1 0,2-1,20 16,-30-27,0 1,1-2,-1 1,2-1,-2-1,3 0,-1 0,-2 0,2-1,0 0,-1 1,1-2,0 1,1-1,-1 0,-2-1,2 1,-1-2,1 1,8-4,-10 3,-1 1,0 0,0-1,0 0,0 0,0 0,-1-2,1 2,-1 0,-1-1,2-1,-1 1,0 1,-1-2,2 1,0-5,22-63,-14 31,-12 38,1 2,-1 0,0-1,0 1,1-1,-1 1,0 0,2 0,-2-2,0 2,1 0,-1-1,0 1,1 0,-1 0,0 0,2-1,-2 1,1 0,-1 0,3 0,-3 0,0 0,1 0,-1 0,1 0,-1 0,2 0,-2 0,0 0,1 0,-1 0,2 0,-2 1,0-1,1 0,-1 0,1 0,-1 1,0-1,2 0,-2 0,0 2,1-2,-1 0,0 1,0-1,1 0,-1 1,0-1,0 2,2-2,31 41,-16-21,-1-5,-7-3,0-4,2 1,-1 0,1-1,20 12,-27-18,0 0,0-1,0 0,0 1,0-2,0 1,0-1,1 0,-1 1,0-1,0-1,2 1,-1 0,-1-1,0-1,0 1,0 0,0-1,0 0,0-1,6-2,177-115,-186 120,1-1,-1 0,0 1,1 0,0-2,0 2,-1 0,0-1,1 1,0 0,0 0,-1 0,0 0,1 0,0 0,0 1,-1-1,0 0,1 2,0-2,0 0,3 2,33 28,-36-27,1-1,0 2,-1-1,1 0,2-2,-2 2,0-1,1 0,-2 0,2 0,1-1,-1 0,-2 1,2-1,0 0,0-1,0 2,0-2,2 0,3 0,0-3,1 0,-1-1,0 0,1 0,-2 0,1-1,-1 0,0-1,-1 1,10-11,26-16,-39 30,0 0,0-1,0 2,-1-2,1 0,0-1,-1 0,-1 2,1-2,0 1,-1-1,1 1,0-1,-2 0,2 0,-2 0,1 0,-1 0,0 0,3-7,14-104,2-137,-8 74,59-554,-94 1247,24-362,30 219,118 304,53-17,-72-313,-112-297,-16-45,15 51,-17-54,0 1,0-2,0 1,0-1,0 1,0-1,0 2,0-2,0 1,-2-1,2 2,0-2,0 1,-2-1,2 1,0-1,-1 2,1-2,0 1,-1-1,1 0,0 1,-2-1,1 2,-29-4,-209-89,45 16,-323-77,505 149,0 0,1 1,-2-3,1 1,-22-10,30 12,1 0,1-1,-1 2,0-2,1 0,-1 1,0-2,2 0,-2 1,2 0,-2-1,2 2,0-1,-1-1,1 0,0 1,-1-1,2 0,-1 2,1-3,0 1,0 2,0-9,0 3,1-1,1 1,-1 0,2-2,-1 1,1 1,0 0,-1 0,2 1,0-1,2 0,-2 1,1-1,2 2,-2-1,0 0,2 2,0-1,0 1,6-6,19-9,2 2,-2 2,55-22,-19 7,48-21,213-102,-263 118,0-4,100-78,-163 117,16-16,1 1,25-32,-41 46,-3-1,2 0,0 1,0-1,-2-1,2 1,-2 0,0-2,1 2,-1-1,0 2,1-2,-1 0,-1 1,1-1,-1 0,0 0,0 1,0-1,0 0,0 2,0-2,-1-2,0 2,-2-5,-13-10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6T07:04:15.902"/>
    </inkml:context>
    <inkml:brush xml:id="br0">
      <inkml:brushProperty name="width" value="0.02364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 1075,'3'1,"-2"-1,0 0,1 3,0-3,1 1,-2 1,1-2,-1 1,0 0,1 1,-1-1,0 0,1-1,-2 3,1-1,2 0,-2 0,-1-1,1 0,-1 1,2 0,-1 2,18 51,-14-39,14 40,-4-13,-1 0,4-1,1-1,2-1,30 45,-48-83,-2 1,0 0,2-2,-2 2,1-2,0 0,0 3,0-2,1-1,0 0,-1 1,1-1,-2 0,2-1,0 3,1-2,-2-1,1 2,0-2,-1 0,1 0,1 0,-1 0,-1 0,4 0,1-3,-2 0,0 1,1 0,-1 0,-1-1,3-2,-3 2,0 0,0-2,1 1,6-8,2-4,-1-3,-1 3,0-3,-1 1,0-1,7-28,-13 34,2-1,-4-1,1 1,0 0,-2 0,-1-1,0 1,0-2,-1 3,-1-2,1 2,-2 0,1-4,-4 4,2 0,-1-1,-2 1,2 1,-2-2,-9-11,-12-16,-7-9,55 94,118 223,-110-218,-10-17,-1-1,3 0,27 32,-34-47,-10-11,0-1,1 2,-2-2,4 1,-2-1,0 0,0 0,1-1,-1 1,0-2,3 2,-3-1,1-2,1 2,10 2,-3-6</inkml:trace>
  <inkml:trace contextRef="#ctx0" brushRef="#br0" timeOffset="2384.48">869 1505</inkml:trace>
  <inkml:trace contextRef="#ctx0" brushRef="#br0" timeOffset="18683">985 1035,'3'27,"2"2,2-1,0 0,2-1,22 51,-27-69,19 37,1-1,1-1,3-1,2 0,64 70,-93-112,0 2,2-2,-2 0,2 2,-2-2,2 1,-2-1,2 0,-2 1,2-1,-2 0,2 1,-2-2,2 1,0 0,-1-1,0 0,0 2,1-2,0 0,-2 0,2 0,-1 0,5 0,-4-2,2 0,-2 0,1 1,-1-2,-1 1,2 0,-1 0,0-1,-1 0,1 1,0-1,-2-1,2 1,1-5,8-13,0-2,-3-1,13-42,-21 60,11-40,-4-1,-1 2,-3-3,-2 1,-2-2,-8-75,-4 65,12 56,0 1,-1-1,1 0,-3 2,3-2,-1 1,0-2,-1 2,1 0,0-1,-1 2,1-2,0 2,-1-2,0 2,0-1,0 1,0-2,-3 0,8 68,10-6,4-2,2 1,37 76,-46-110,6 13,3-1,31 54,-43-79,1 0,0-2,2 3,-1-3,0 1,2-2,-2 0,2 0,0 1,2-2,17 8,-29-15,0 1,1-1,-1 0,0 1,1-1,-1 0,0 0,1 0,0 0,0 2,-1-4,0 2,1 0,-1 0,0 0,1 0,-1-1,0 1,1 0,-1-1,0 1,1-2,-1 2,0-1,1 0,-2 1,2-3,1 0,0-1,-1 2,0-2,0 1,0-2,-1 1,1-1,-1 1,2-6,1-9,-2 0,1-1,-2-19,-2 15,1-23,8 43,9 23,-15-18,8 18,2-3,2 0,-1 0,2-1,20 16,-30-27,0 1,1-2,-1 1,2-1,-2-1,3 0,-1 0,-2 0,2-1,0 0,-1 1,1-2,0 1,1-1,-1 0,-2-1,2 1,-1-2,1 1,8-4,-10 3,-1 1,0 0,0-1,0 0,0 0,0 0,-1-2,1 2,-1 0,-1-1,2-1,-1 1,0 1,-1-2,2 1,0-5,22-63,-14 31,-12 38,1 2,-1 0,0-1,0 1,1-1,-1 1,0 0,2 0,-2-2,0 2,1 0,-1-1,0 1,1 0,-1 0,0 0,2-1,-2 1,1 0,-1 0,3 0,-3 0,0 0,1 0,-1 0,1 0,-1 0,2 0,-2 0,0 0,1 0,-1 0,2 0,-2 1,0-1,1 0,-1 0,1 0,-1 1,0-1,2 0,-2 0,0 2,1-2,-1 0,0 1,0-1,1 0,-1 1,0-1,0 2,2-2,31 41,-16-21,-1-5,-7-3,0-4,2 1,-1 0,1-1,20 12,-27-18,0 0,0-1,0 0,0 1,0-2,0 1,0-1,1 0,-1 1,0-1,0-1,2 1,-1 0,-1-1,0-1,0 1,0 0,0-1,0 0,0-1,6-2,177-115,-186 120,1-1,-1 0,0 1,1 0,0-2,0 2,-1 0,0-1,1 1,0 0,0 0,-1 0,0 0,1 0,0 0,0 1,-1-1,0 0,1 2,0-2,0 0,3 2,33 28,-36-27,1-1,0 2,-1-1,1 0,2-2,-2 2,0-1,1 0,-2 0,2 0,1-1,-1 0,-2 1,2-1,0 0,0-1,0 2,0-2,2 0,3 0,0-3,1 0,-1-1,0 0,1 0,-2 0,1-1,-1 0,0-1,-1 1,10-11,26-16,-39 30,0 0,0-1,0 2,-1-2,1 0,0-1,-1 0,-1 2,1-2,0 1,-1-1,1 1,0-1,-2 0,2 0,-2 0,1 0,-1 0,0 0,3-7,14-104,2-137,-8 74,59-554,-94 1247,24-362,30 219,118 304,53-17,-72-313,-112-297,-16-45,15 51,-17-54,0 1,0-2,0 1,0-1,0 1,0-1,0 2,0-2,0 1,-2-1,2 2,0-2,0 1,-2-1,2 1,0-1,-1 2,1-2,0 1,-1-1,1 0,0 1,-2-1,1 2,-29-4,-209-89,45 16,-323-77,505 149,0 0,1 1,-2-3,1 1,-22-10,30 12,1 0,1-1,-1 2,0-2,1 0,-1 1,0-2,2 0,-2 1,2 0,-2-1,2 2,0-1,-1-1,1 0,0 1,-1-1,2 0,-1 2,1-3,0 1,0 2,0-9,0 3,1-1,1 1,-1 0,2-2,-1 1,1 1,0 0,-1 0,2 1,0-1,2 0,-2 1,1-1,2 2,-2-1,0 0,2 2,0-1,0 1,6-6,19-9,2 2,-2 2,55-22,-19 7,48-21,213-102,-263 118,0-4,100-78,-163 117,16-16,1 1,25-32,-41 46,-3-1,2 0,0 1,0-1,-2-1,2 1,-2 0,0-2,1 2,-1-1,0 2,1-2,-1 0,-1 1,1-1,-1 0,0 0,0 1,0-1,0 0,0 2,0-2,-1-2,0 2,-2-5,-13-10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6T07:04:38.929"/>
    </inkml:context>
    <inkml:brush xml:id="br0">
      <inkml:brushProperty name="width" value="0.02364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313 340,'2'2,"0"0,0 0,0-1,0 1,2-1,-3 0,1 2,-1-2,0 2,1-2,-1 2,0-2,1 2,-1 0,0-2,-1 2,2 1,-2-1,1 1,14 54,-7-9,-2 1,-4-1,0 1,-9 85,7-130,-1-1,-1 2,1-1,-1-1,0 0,0 0,0 0,0 0,0 2,-1-3,0 1,0 0,-1-2,2 1,-1 1,-1-1,0 0,0 1,0-2,0 0,0 0,-1 0,1 1,-1-2,1 0,0 1,0-2,-2 1,-3 0,-3 1,2-2,1 1,-2-1,1 0,-1-1,1-1,0 1,1 0,-1-2,1 0,-2 0,-16-10,9 1</inkml:trace>
  <inkml:trace contextRef="#ctx0" brushRef="#br0" timeOffset="1272.33">510 543,'3'4,"-1"0,1 0,-1-1,0 1,0 1,0-1,0 2,-1-2,0 0,1 0,-2 0,1 8,3 64,-4-53,4 37,-1-26,-2 0,-2 34,1-67,0-1,0 1,-1 1,1-1,0 0,0-1,-2 2,2-1,-1-1,1 1,0 2,-1-2,-1-1,2 2,-1-2,1 1,-2-1,1 2,1-2,-1 1,-1-1,2 1,-1-1,0 0,-1 2,2-2,-1 0,0 0,-1 0,1 1,1-1,-1 0,-1 0,1 0,-1 0,1-1,1 1,-1 0,-1 0,1 0,0-2,1 2,-2 0,0-1,-55-26,51 24,-59-34,4-5,0 0,-59-55,108 86,-1-3,-4 2,4-3,-1 0,2-1,-16-22,25 34,2 1,-1 0,1 1,-1-1,1-3,1 4,-1-1,-1-1,2 1,0-1,-1 1,1-1,0 2,0-2,1-1,-1 3,0-2,2 1,-1-1,-1 1,1 0,1 1,-1-4,1 4,0-1,0 0,-1 0,2 1,-2-1,2 0,-1 2,1-2,0 1,0 0,-1-1,2 1,-1 0,4-2,46-24,92-40,-87 44,78-46,-105 51</inkml:trace>
  <inkml:trace contextRef="#ctx0" brushRef="#br0" timeOffset="4180.46">650 863,'8'-1,"0"-1,-1 1,0-1,-1 0,1 0,0 0,0-4,-2 4,2-3,0 3,0-2,-2-2,0 2,1-3,-1 3,-1-1,2-1,-2 1,0-2,0 0,0 1,0 0,-1-1,2-9,-2-56,-3 71,0-2,0 0,0 1,0-1,-1 2,1-3,-2 1,2 2,-1-2,1 0,-1 2,-1-2,1 2,0-2,-1 2,1-2,-1 2,1-1,-3 1,3-3,-1 2,0 1,0 0,0-1,-4 0,5 2,1 0,0 0,-2-2,2 2,0 0,-1 0,1 0,-1 0,1 0,0 0,-2 0,2 0,-1 0,1 0,0 2,-1-2,1 0,0 0,-2 0,2 0,0 1,-1-1,1 0,0 0,-1 0,1 1,0-1,-2 0,2 2,0-2,0 0,0 1,-1-1,1 0,0 1,0 25,17 23,-12-42,0 0,2-1,-2 3,1-3,-1 1,2-1,0-1,-1 2,1-2,0 1,2-2,-2 0,1 0,1 0,14 4,-19-7,1 1,-1-2,2 1,-2-1,0 0,0 0,1 0,-1-1,0 1,0-2,2 2,-2-1,1 0,-1-1,1 0,-1 0,0-2,-2 3,2-2,1 0,-3 1,2-1,-1 0,0-1,1 1,-1-1,-1 2,0-4,0 2,2 1,2-9,-1-3,21-31,-10 43,3 27,-12-4,13 26,-20-45,0 1,2-2,-2 1,1-1,-1 1,0-1,2 2,-2-2,1 1,-1-1,1 0,-1 2,2-2,-1 0,-1 1,1-1,-1 0,2 0,0 0,-2 1,2-1,-1 0,-1 0,1 0,1 0,-2 0,1 0,1 0,-2 0,1 0,-1-1,1 1,1 0,-2 0,1-1,0 1,-1 0,2-2,-2 2,1 0,-1-1,1-1,6-3,0-2,1 2,-1-1,2 2,0 0,-1 0,0-1,0 2,0-1,2 3,-1-2,1 2,-2-1,1 1,1 1,-2-2,18 5,-15-4,-2-1,1 1,2 0,-3-2,1 0,16-9,44-8,-25 13,-29 7,-1-1,0-2,0 0,0 0,26-10,-36 12,-1-2,2-1,-2 1,-2 0,2 1,0-2,-1 1,1-1,-1 0,0 1,1-2,-3 0,2 1,0-1,-1 1,0 0,0 0,0-3,-1 3,0-2,1 2,-1-9,2-58,-5 1,0 0,-6 1,-15-81,20 137,0 0,0 1,-1-2,-7-14,11 26,0 2,0-1,0 1,-1-1,1 1,0-2,0 2,-1-1,1 1,0 0,-2-2,2 2,-1-1,1 1,0 0,-1-1,1 1,-2 0,2 0,-2-2,2 2,-2 0,2 0,-1 0,1 0,-1-1,1 1,-2 0,1 0,1 0,-2 0,0 3,0-2,1 0,-2 1,2 1,0-2,-1 2,1-2,0 3,-1-3,1 2,-1 0,2-2,-1 2,0 0,1 2,-14 49,5 1,-1-1,5 1,2 106,2-95,-1 9,5-2,2-1,5 3,32 134,-24-158,-2 2,4-4,3 3,0-5,3 1,3-2,41 54,-29-54,-29-35,-1 3,1-2,-2 1,-1 2,9 15,-19-26,-10-9,-10-14,19 18,-1-2,0 0,0 0,1 1,0-1,1 0,-2 1,2-3,0 1,-1 2,1-1,1-1,-1 1,-1-1,2 1,0-1,0 0,-1 0,1 1,1-1,-1 2,0-2,3-6,0 3,1 2,-2-1,2 1,2 1,-1-1,-1-1,2 2,-2 0,1 0,1 0,-1 1,7-4,82-44,123-47,-137 65,-1-3,134-85,-206 118,-3-1,0 0,0 0,0 0,0 0,-1 0,1 0,-1 0,1-3,-2 3,1-2,-1 1,0 1,0-1,0-1,0-1,-1 2,-1-1,1 1,-1 0,2-2,-2 1,-2-9,2 9,18-47,-13 39,4-5</inkml:trace>
  <inkml:trace contextRef="#ctx0" brushRef="#br0" timeOffset="5029.54">2318 631,'5'0,"6"0,5 0,7 0,3 0,12 0,4 0,3-11,1-1,-2-2,-6 5,-9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6T07:04:54.557"/>
    </inkml:context>
    <inkml:brush xml:id="br0">
      <inkml:brushProperty name="width" value="0.02364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12623 15811,'-41'0,"-71"7,96-3,-2 0,2 2,-1-1,1 1,-2 0,-22 18,10-6,2 1,1 1,-42 41,61-54,1 1,0 0,-1 1,2 1,0-2,-2 1,4 2,-1-2,0 2,1-1,0 2,1-2,0 1,1 0,-2 15,5-21,-1-2,1 1,1-1,-2 0,1 1,0-2,2 3,-2-2,0 0,2 0,-1-1,-1 2,2-1,-1 0,1 0,-1-1,1 1,0-2,0 1,-1 1,3-2,-2 0,0 0,0 2,0-3,1 2,5 1,10 3,1-1,2-1,25 3,-10-5,-2-2,0-1,1-1,-2-3,2-1,-3 0,3-4,-3-1,2-2,-3 1,0-4,0-1,49-35,-78 52,-2 0,1-1,0 1,0 0,-1 0,2 0,-1 0,-1 0,2 0,-2 0,2 1,-2-1,1 1,-1-1,2 2,-2-2,0 1,2 0,-2-1,0 1,2 0,-2 1,0-1,3 4,18 7,5-3,1-4,1 0,-1-2,42 0,56 8,-26-1,-1-5,151-12,-246 7,130-12,30-3,-123 13,-1-2,67-17,30-3,-90 14,1 0,-1-4,-2 0,2-4,47-26,-12 7,1035-497,-1063 505,-1-3,52-40,-67 34,-32 24,-12 14,-20 17,-5 10,4 3,1 1,-41 60,-61 117,97-155,-5 7,-28 45,6 3,-78 191,134-295,-12 54,14-57,-2 0,2 2,0-2,0 0,0 2,0-2,0 0,0 2,0-2,2 3,-2-3,0 0,1 0,-1 2,1-2,0 0,-1 1,1 0,1-1,-1 0,-1 1,1-1,0 0,1 2,-1-2,0-1,3 2,11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6T07:04:15.902"/>
    </inkml:context>
    <inkml:brush xml:id="br0">
      <inkml:brushProperty name="width" value="0.02364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 1075,'3'1,"-2"-1,0 0,1 3,0-3,1 1,-2 1,1-2,-1 1,0 0,1 1,-1-1,0 0,1-1,-2 3,1-1,2 0,-2 0,-1-1,1 0,-1 1,2 0,-1 2,18 51,-14-39,14 40,-4-13,-1 0,4-1,1-1,2-1,30 45,-48-83,-2 1,0 0,2-2,-2 2,1-2,0 0,0 3,0-2,1-1,0 0,-1 1,1-1,-2 0,2-1,0 3,1-2,-2-1,1 2,0-2,-1 0,1 0,1 0,-1 0,-1 0,4 0,1-3,-2 0,0 1,1 0,-1 0,-1-1,3-2,-3 2,0 0,0-2,1 1,6-8,2-4,-1-3,-1 3,0-3,-1 1,0-1,7-28,-13 34,2-1,-4-1,1 1,0 0,-2 0,-1-1,0 1,0-2,-1 3,-1-2,1 2,-2 0,1-4,-4 4,2 0,-1-1,-2 1,2 1,-2-2,-9-11,-12-16,-7-9,55 94,118 223,-110-218,-10-17,-1-1,3 0,27 32,-34-47,-10-11,0-1,1 2,-2-2,4 1,-2-1,0 0,0 0,1-1,-1 1,0-2,3 2,-3-1,1-2,1 2,10 2,-3-6</inkml:trace>
  <inkml:trace contextRef="#ctx0" brushRef="#br0" timeOffset="2384.48">869 1505</inkml:trace>
  <inkml:trace contextRef="#ctx0" brushRef="#br0" timeOffset="18683">985 1035,'3'27,"2"2,2-1,0 0,2-1,22 51,-27-69,19 37,1-1,1-1,3-1,2 0,64 70,-93-112,0 2,2-2,-2 0,2 2,-2-2,2 1,-2-1,2 0,-2 1,2-1,-2 0,2 1,-2-2,2 1,0 0,-1-1,0 0,0 2,1-2,0 0,-2 0,2 0,-1 0,5 0,-4-2,2 0,-2 0,1 1,-1-2,-1 1,2 0,-1 0,0-1,-1 0,1 1,0-1,-2-1,2 1,1-5,8-13,0-2,-3-1,13-42,-21 60,11-40,-4-1,-1 2,-3-3,-2 1,-2-2,-8-75,-4 65,12 56,0 1,-1-1,1 0,-3 2,3-2,-1 1,0-2,-1 2,1 0,0-1,-1 2,1-2,0 2,-1-2,0 2,0-1,0 1,0-2,-3 0,8 68,10-6,4-2,2 1,37 76,-46-110,6 13,3-1,31 54,-43-79,1 0,0-2,2 3,-1-3,0 1,2-2,-2 0,2 0,0 1,2-2,17 8,-29-15,0 1,1-1,-1 0,0 1,1-1,-1 0,0 0,1 0,0 0,0 2,-1-4,0 2,1 0,-1 0,0 0,1 0,-1-1,0 1,1 0,-1-1,0 1,1-2,-1 2,0-1,1 0,-2 1,2-3,1 0,0-1,-1 2,0-2,0 1,0-2,-1 1,1-1,-1 1,2-6,1-9,-2 0,1-1,-2-19,-2 15,1-23,8 43,9 23,-15-18,8 18,2-3,2 0,-1 0,2-1,20 16,-30-27,0 1,1-2,-1 1,2-1,-2-1,3 0,-1 0,-2 0,2-1,0 0,-1 1,1-2,0 1,1-1,-1 0,-2-1,2 1,-1-2,1 1,8-4,-10 3,-1 1,0 0,0-1,0 0,0 0,0 0,-1-2,1 2,-1 0,-1-1,2-1,-1 1,0 1,-1-2,2 1,0-5,22-63,-14 31,-12 38,1 2,-1 0,0-1,0 1,1-1,-1 1,0 0,2 0,-2-2,0 2,1 0,-1-1,0 1,1 0,-1 0,0 0,2-1,-2 1,1 0,-1 0,3 0,-3 0,0 0,1 0,-1 0,1 0,-1 0,2 0,-2 0,0 0,1 0,-1 0,2 0,-2 1,0-1,1 0,-1 0,1 0,-1 1,0-1,2 0,-2 0,0 2,1-2,-1 0,0 1,0-1,1 0,-1 1,0-1,0 2,2-2,31 41,-16-21,-1-5,-7-3,0-4,2 1,-1 0,1-1,20 12,-27-18,0 0,0-1,0 0,0 1,0-2,0 1,0-1,1 0,-1 1,0-1,0-1,2 1,-1 0,-1-1,0-1,0 1,0 0,0-1,0 0,0-1,6-2,177-115,-186 120,1-1,-1 0,0 1,1 0,0-2,0 2,-1 0,0-1,1 1,0 0,0 0,-1 0,0 0,1 0,0 0,0 1,-1-1,0 0,1 2,0-2,0 0,3 2,33 28,-36-27,1-1,0 2,-1-1,1 0,2-2,-2 2,0-1,1 0,-2 0,2 0,1-1,-1 0,-2 1,2-1,0 0,0-1,0 2,0-2,2 0,3 0,0-3,1 0,-1-1,0 0,1 0,-2 0,1-1,-1 0,0-1,-1 1,10-11,26-16,-39 30,0 0,0-1,0 2,-1-2,1 0,0-1,-1 0,-1 2,1-2,0 1,-1-1,1 1,0-1,-2 0,2 0,-2 0,1 0,-1 0,0 0,3-7,14-104,2-137,-8 74,59-554,-94 1247,24-362,30 219,118 304,53-17,-72-313,-112-297,-16-45,15 51,-17-54,0 1,0-2,0 1,0-1,0 1,0-1,0 2,0-2,0 1,-2-1,2 2,0-2,0 1,-2-1,2 1,0-1,-1 2,1-2,0 1,-1-1,1 0,0 1,-2-1,1 2,-29-4,-209-89,45 16,-323-77,505 149,0 0,1 1,-2-3,1 1,-22-10,30 12,1 0,1-1,-1 2,0-2,1 0,-1 1,0-2,2 0,-2 1,2 0,-2-1,2 2,0-1,-1-1,1 0,0 1,-1-1,2 0,-1 2,1-3,0 1,0 2,0-9,0 3,1-1,1 1,-1 0,2-2,-1 1,1 1,0 0,-1 0,2 1,0-1,2 0,-2 1,1-1,2 2,-2-1,0 0,2 2,0-1,0 1,6-6,19-9,2 2,-2 2,55-22,-19 7,48-21,213-102,-263 118,0-4,100-78,-163 117,16-16,1 1,25-32,-41 46,-3-1,2 0,0 1,0-1,-2-1,2 1,-2 0,0-2,1 2,-1-1,0 2,1-2,-1 0,-1 1,1-1,-1 0,0 0,0 1,0-1,0 0,0 2,0-2,-1-2,0 2,-2-5,-13-10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6T07:04:15.902"/>
    </inkml:context>
    <inkml:brush xml:id="br0">
      <inkml:brushProperty name="width" value="0.02364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11793 10994,'3'1,"-2"-1,0 0,1 3,0-3,1 1,-2 1,1-2,-1 1,0 0,1 1,-1-1,0 0,1-1,-2 3,1-1,2 0,-2 0,-1-1,1 0,-1 1,2 0,-1 2,18 51,-14-39,14 40,-4-13,-1 0,4-1,1-1,2-1,30 45,-48-83,-2 1,0 0,2-2,-2 2,1-2,0 0,0 3,0-2,1-1,0 0,-1 1,1-1,-2 0,2-1,0 3,1-2,-2-1,1 2,0-2,-1 0,1 0,1 0,-1 0,-1 0,4 0,1-3,-2 0,0 1,1 0,-1 0,-1-1,3-2,-3 2,0 0,0-2,1 1,6-8,2-4,-1-3,-1 3,0-3,-1 1,0-1,7-28,-13 34,2-1,-4-1,1 1,0 0,-2 0,-1-1,0 1,0-2,-1 3,-1-2,1 2,-2 0,1-4,-4 4,2 0,-1-1,-2 1,2 1,-2-2,-9-11,-12-16,-7-9,55 94,118 223,-110-218,-10-17,-1-1,3 0,27 32,-34-47,-10-11,0-1,1 2,-2-2,4 1,-2-1,0 0,0 0,1-1,-1 1,0-2,3 2,-3-1,1-2,1 2,10 2,-3-6</inkml:trace>
  <inkml:trace contextRef="#ctx0" brushRef="#br0" timeOffset="2384.48">12650 11424</inkml:trace>
  <inkml:trace contextRef="#ctx0" brushRef="#br0" timeOffset="18683">12766 10954,'3'27,"2"2,2-1,0 0,2-1,22 51,-27-69,19 37,1-1,1-1,3-1,2 0,64 70,-93-112,0 2,2-2,-2 0,2 2,-2-2,2 1,-2-1,2 0,-2 1,2-1,-2 0,2 1,-2-2,2 1,0 0,-1-1,0 0,0 2,1-2,0 0,-2 0,2 0,-1 0,5 0,-4-2,2 0,-2 0,1 1,-1-2,-1 1,2 0,-1 0,0-1,-1 0,1 1,0-1,-2-1,2 1,1-5,8-13,0-2,-3-1,13-42,-21 60,11-40,-4-1,-1 2,-3-3,-2 1,-2-2,-8-75,-4 65,12 56,0 1,-1-1,1 0,-3 2,3-2,-1 1,0-2,-1 2,1 0,0-1,-1 2,1-2,0 2,-1-2,0 2,0-1,0 1,0-2,-3 0,8 68,10-6,4-2,2 1,37 76,-46-110,6 13,3-1,31 54,-43-79,1 0,0-2,2 3,-1-3,0 1,2-2,-2 0,2 0,0 1,2-2,17 8,-29-15,0 1,1-1,-1 0,0 1,1-1,-1 0,0 0,1 0,0 0,0 2,-1-4,0 2,1 0,-1 0,0 0,1 0,-1-1,0 1,1 0,-1-1,0 1,1-2,-1 2,0-1,1 0,-2 1,2-3,1 0,0-1,-1 2,0-2,0 1,0-2,-1 1,1-1,-1 1,2-6,1-9,-2 0,1-1,-2-19,-2 15,1-23,8 43,9 23,-15-18,8 18,2-3,2 0,-1 0,2-1,20 16,-30-27,0 1,1-2,-1 1,2-1,-2-1,3 0,-1 0,-2 0,2-1,0 0,-1 1,1-2,0 1,1-1,-1 0,-2-1,2 1,-1-2,1 1,8-4,-10 3,-1 1,0 0,0-1,0 0,0 0,0 0,-1-2,1 2,-1 0,-1-1,2-1,-1 1,0 1,-1-2,2 1,0-5,22-63,-14 31,-12 38,1 2,-1 0,0-1,0 1,1-1,-1 1,0 0,2 0,-2-2,0 2,1 0,-1-1,0 1,1 0,-1 0,0 0,2-1,-2 1,1 0,-1 0,3 0,-3 0,0 0,1 0,-1 0,1 0,-1 0,2 0,-2 0,0 0,1 0,-1 0,2 0,-2 1,0-1,1 0,-1 0,1 0,-1 1,0-1,2 0,-2 0,0 2,1-2,-1 0,0 1,0-1,1 0,-1 1,0-1,0 2,2-2,31 41,-16-21,-1-5,-7-3,0-4,2 1,-1 0,1-1,20 12,-27-18,0 0,0-1,0 0,0 1,0-2,0 1,0-1,1 0,-1 1,0-1,0-1,2 1,-1 0,-1-1,0-1,0 1,0 0,0-1,0 0,0-1,6-2,177-115,-186 120,1-1,-1 0,0 1,1 0,0-2,0 2,-1 0,0-1,1 1,0 0,0 0,-1 0,0 0,1 0,0 0,0 1,-1-1,0 0,1 2,0-2,0 0,3 2,33 28,-36-27,1-1,0 2,-1-1,1 0,2-2,-2 2,0-1,1 0,-2 0,2 0,1-1,-1 0,-2 1,2-1,0 0,0-1,0 2,0-2,2 0,3 0,0-3,1 0,-1-1,0 0,1 0,-2 0,1-1,-1 0,0-1,-1 1,10-11,26-16,-39 30,0 0,0-1,0 2,-1-2,1 0,0-1,-1 0,-1 2,1-2,0 1,-1-1,1 1,0-1,-2 0,2 0,-2 0,1 0,-1 0,0 0,3-7,14-104,2-137,-8 74,59-554,-94 1247,24-362,30 219,118 304,53-17,-72-313,-112-297,-16-45,15 51,-17-54,0 1,0-2,0 1,0-1,0 1,0-1,0 2,0-2,0 1,-2-1,2 2,0-2,0 1,-2-1,2 1,0-1,-1 2,1-2,0 1,-1-1,1 0,0 1,-2-1,1 2,-29-4,-209-89,45 16,-323-77,505 149,0 0,1 1,-2-3,1 1,-22-10,30 12,1 0,1-1,-1 2,0-2,1 0,-1 1,0-2,2 0,-2 1,2 0,-2-1,2 2,0-1,-1-1,1 0,0 1,-1-1,2 0,-1 2,1-3,0 1,0 2,0-9,0 3,1-1,1 1,-1 0,2-2,-1 1,1 1,0 0,-1 0,2 1,0-1,2 0,-2 1,1-1,2 2,-2-1,0 0,2 2,0-1,0 1,6-6,19-9,2 2,-2 2,55-22,-19 7,48-21,213-102,-263 118,0-4,100-78,-163 117,16-16,1 1,25-32,-41 46,-3-1,2 0,0 1,0-1,-2-1,2 1,-2 0,0-2,1 2,-1-1,0 2,1-2,-1 0,-1 1,1-1,-1 0,0 0,0 1,0-1,0 0,0 2,0-2,-1-2,0 2,-2-5,-13-10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04D71-A39B-42AA-A4D4-851ABD74BFC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4871A-9D7D-412A-ACF1-B9196C19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2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E147E-8A35-4FA6-8B39-7CB67901F9E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7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4472" y="3142616"/>
            <a:ext cx="20366831" cy="6685280"/>
          </a:xfrm>
        </p:spPr>
        <p:txBody>
          <a:bodyPr anchor="b"/>
          <a:lstStyle>
            <a:lvl1pPr algn="ctr">
              <a:defRPr sz="1336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4472" y="10085706"/>
            <a:ext cx="20366831" cy="4636134"/>
          </a:xfrm>
        </p:spPr>
        <p:txBody>
          <a:bodyPr/>
          <a:lstStyle>
            <a:lvl1pPr marL="0" indent="0" algn="ctr">
              <a:buNone/>
              <a:defRPr sz="5346"/>
            </a:lvl1pPr>
            <a:lvl2pPr marL="1018322" indent="0" algn="ctr">
              <a:buNone/>
              <a:defRPr sz="4455"/>
            </a:lvl2pPr>
            <a:lvl3pPr marL="2036643" indent="0" algn="ctr">
              <a:buNone/>
              <a:defRPr sz="4009"/>
            </a:lvl3pPr>
            <a:lvl4pPr marL="3054965" indent="0" algn="ctr">
              <a:buNone/>
              <a:defRPr sz="3564"/>
            </a:lvl4pPr>
            <a:lvl5pPr marL="4073286" indent="0" algn="ctr">
              <a:buNone/>
              <a:defRPr sz="3564"/>
            </a:lvl5pPr>
            <a:lvl6pPr marL="5091608" indent="0" algn="ctr">
              <a:buNone/>
              <a:defRPr sz="3564"/>
            </a:lvl6pPr>
            <a:lvl7pPr marL="6109929" indent="0" algn="ctr">
              <a:buNone/>
              <a:defRPr sz="3564"/>
            </a:lvl7pPr>
            <a:lvl8pPr marL="7128251" indent="0" algn="ctr">
              <a:buNone/>
              <a:defRPr sz="3564"/>
            </a:lvl8pPr>
            <a:lvl9pPr marL="8146572" indent="0" algn="ctr">
              <a:buNone/>
              <a:defRPr sz="3564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9433351" y="1022350"/>
            <a:ext cx="5855464" cy="1627314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66959" y="1022350"/>
            <a:ext cx="17226945" cy="1627314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816" y="4787268"/>
            <a:ext cx="23421856" cy="7987664"/>
          </a:xfrm>
        </p:spPr>
        <p:txBody>
          <a:bodyPr anchor="b"/>
          <a:lstStyle>
            <a:lvl1pPr>
              <a:defRPr sz="1336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2816" y="12850498"/>
            <a:ext cx="23421856" cy="4200524"/>
          </a:xfrm>
        </p:spPr>
        <p:txBody>
          <a:bodyPr/>
          <a:lstStyle>
            <a:lvl1pPr marL="0" indent="0">
              <a:buNone/>
              <a:defRPr sz="5346">
                <a:solidFill>
                  <a:schemeClr val="tx1">
                    <a:tint val="75000"/>
                  </a:schemeClr>
                </a:solidFill>
              </a:defRPr>
            </a:lvl1pPr>
            <a:lvl2pPr marL="1018322" indent="0">
              <a:buNone/>
              <a:defRPr sz="4455">
                <a:solidFill>
                  <a:schemeClr val="tx1">
                    <a:tint val="75000"/>
                  </a:schemeClr>
                </a:solidFill>
              </a:defRPr>
            </a:lvl2pPr>
            <a:lvl3pPr marL="2036643" indent="0">
              <a:buNone/>
              <a:defRPr sz="4009">
                <a:solidFill>
                  <a:schemeClr val="tx1">
                    <a:tint val="75000"/>
                  </a:schemeClr>
                </a:solidFill>
              </a:defRPr>
            </a:lvl3pPr>
            <a:lvl4pPr marL="3054965" indent="0">
              <a:buNone/>
              <a:defRPr sz="3564">
                <a:solidFill>
                  <a:schemeClr val="tx1">
                    <a:tint val="75000"/>
                  </a:schemeClr>
                </a:solidFill>
              </a:defRPr>
            </a:lvl4pPr>
            <a:lvl5pPr marL="4073286" indent="0">
              <a:buNone/>
              <a:defRPr sz="3564">
                <a:solidFill>
                  <a:schemeClr val="tx1">
                    <a:tint val="75000"/>
                  </a:schemeClr>
                </a:solidFill>
              </a:defRPr>
            </a:lvl5pPr>
            <a:lvl6pPr marL="5091608" indent="0">
              <a:buNone/>
              <a:defRPr sz="3564">
                <a:solidFill>
                  <a:schemeClr val="tx1">
                    <a:tint val="75000"/>
                  </a:schemeClr>
                </a:solidFill>
              </a:defRPr>
            </a:lvl6pPr>
            <a:lvl7pPr marL="6109929" indent="0">
              <a:buNone/>
              <a:defRPr sz="3564">
                <a:solidFill>
                  <a:schemeClr val="tx1">
                    <a:tint val="75000"/>
                  </a:schemeClr>
                </a:solidFill>
              </a:defRPr>
            </a:lvl7pPr>
            <a:lvl8pPr marL="7128251" indent="0">
              <a:buNone/>
              <a:defRPr sz="3564">
                <a:solidFill>
                  <a:schemeClr val="tx1">
                    <a:tint val="75000"/>
                  </a:schemeClr>
                </a:solidFill>
              </a:defRPr>
            </a:lvl8pPr>
            <a:lvl9pPr marL="8146572" indent="0">
              <a:buNone/>
              <a:defRPr sz="35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66960" y="5111750"/>
            <a:ext cx="11541204" cy="121837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47611" y="5111750"/>
            <a:ext cx="11541204" cy="121837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497" y="1022352"/>
            <a:ext cx="23421856" cy="371157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0497" y="4707256"/>
            <a:ext cx="11488165" cy="2306954"/>
          </a:xfrm>
        </p:spPr>
        <p:txBody>
          <a:bodyPr anchor="b"/>
          <a:lstStyle>
            <a:lvl1pPr marL="0" indent="0">
              <a:buNone/>
              <a:defRPr sz="5346" b="1"/>
            </a:lvl1pPr>
            <a:lvl2pPr marL="1018322" indent="0">
              <a:buNone/>
              <a:defRPr sz="4455" b="1"/>
            </a:lvl2pPr>
            <a:lvl3pPr marL="2036643" indent="0">
              <a:buNone/>
              <a:defRPr sz="4009" b="1"/>
            </a:lvl3pPr>
            <a:lvl4pPr marL="3054965" indent="0">
              <a:buNone/>
              <a:defRPr sz="3564" b="1"/>
            </a:lvl4pPr>
            <a:lvl5pPr marL="4073286" indent="0">
              <a:buNone/>
              <a:defRPr sz="3564" b="1"/>
            </a:lvl5pPr>
            <a:lvl6pPr marL="5091608" indent="0">
              <a:buNone/>
              <a:defRPr sz="3564" b="1"/>
            </a:lvl6pPr>
            <a:lvl7pPr marL="6109929" indent="0">
              <a:buNone/>
              <a:defRPr sz="3564" b="1"/>
            </a:lvl7pPr>
            <a:lvl8pPr marL="7128251" indent="0">
              <a:buNone/>
              <a:defRPr sz="3564" b="1"/>
            </a:lvl8pPr>
            <a:lvl9pPr marL="8146572" indent="0">
              <a:buNone/>
              <a:defRPr sz="35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70497" y="7014210"/>
            <a:ext cx="11488165" cy="103168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3747611" y="4707256"/>
            <a:ext cx="11544741" cy="2306954"/>
          </a:xfrm>
        </p:spPr>
        <p:txBody>
          <a:bodyPr anchor="b"/>
          <a:lstStyle>
            <a:lvl1pPr marL="0" indent="0">
              <a:buNone/>
              <a:defRPr sz="5346" b="1"/>
            </a:lvl1pPr>
            <a:lvl2pPr marL="1018322" indent="0">
              <a:buNone/>
              <a:defRPr sz="4455" b="1"/>
            </a:lvl2pPr>
            <a:lvl3pPr marL="2036643" indent="0">
              <a:buNone/>
              <a:defRPr sz="4009" b="1"/>
            </a:lvl3pPr>
            <a:lvl4pPr marL="3054965" indent="0">
              <a:buNone/>
              <a:defRPr sz="3564" b="1"/>
            </a:lvl4pPr>
            <a:lvl5pPr marL="4073286" indent="0">
              <a:buNone/>
              <a:defRPr sz="3564" b="1"/>
            </a:lvl5pPr>
            <a:lvl6pPr marL="5091608" indent="0">
              <a:buNone/>
              <a:defRPr sz="3564" b="1"/>
            </a:lvl6pPr>
            <a:lvl7pPr marL="6109929" indent="0">
              <a:buNone/>
              <a:defRPr sz="3564" b="1"/>
            </a:lvl7pPr>
            <a:lvl8pPr marL="7128251" indent="0">
              <a:buNone/>
              <a:defRPr sz="3564" b="1"/>
            </a:lvl8pPr>
            <a:lvl9pPr marL="8146572" indent="0">
              <a:buNone/>
              <a:defRPr sz="35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3747611" y="7014210"/>
            <a:ext cx="11544741" cy="103168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497" y="1280160"/>
            <a:ext cx="8758444" cy="4480560"/>
          </a:xfrm>
        </p:spPr>
        <p:txBody>
          <a:bodyPr anchor="b"/>
          <a:lstStyle>
            <a:lvl1pPr>
              <a:defRPr sz="712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4741" y="2764791"/>
            <a:ext cx="13747611" cy="13646150"/>
          </a:xfrm>
        </p:spPr>
        <p:txBody>
          <a:bodyPr/>
          <a:lstStyle>
            <a:lvl1pPr>
              <a:defRPr sz="7127"/>
            </a:lvl1pPr>
            <a:lvl2pPr>
              <a:defRPr sz="6236"/>
            </a:lvl2pPr>
            <a:lvl3pPr>
              <a:defRPr sz="5346"/>
            </a:lvl3pPr>
            <a:lvl4pPr>
              <a:defRPr sz="4455"/>
            </a:lvl4pPr>
            <a:lvl5pPr>
              <a:defRPr sz="4455"/>
            </a:lvl5pPr>
            <a:lvl6pPr>
              <a:defRPr sz="4455"/>
            </a:lvl6pPr>
            <a:lvl7pPr>
              <a:defRPr sz="4455"/>
            </a:lvl7pPr>
            <a:lvl8pPr>
              <a:defRPr sz="4455"/>
            </a:lvl8pPr>
            <a:lvl9pPr>
              <a:defRPr sz="44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70497" y="5760720"/>
            <a:ext cx="8758444" cy="10672446"/>
          </a:xfrm>
        </p:spPr>
        <p:txBody>
          <a:bodyPr/>
          <a:lstStyle>
            <a:lvl1pPr marL="0" indent="0">
              <a:buNone/>
              <a:defRPr sz="3564"/>
            </a:lvl1pPr>
            <a:lvl2pPr marL="1018322" indent="0">
              <a:buNone/>
              <a:defRPr sz="3118"/>
            </a:lvl2pPr>
            <a:lvl3pPr marL="2036643" indent="0">
              <a:buNone/>
              <a:defRPr sz="2673"/>
            </a:lvl3pPr>
            <a:lvl4pPr marL="3054965" indent="0">
              <a:buNone/>
              <a:defRPr sz="2227"/>
            </a:lvl4pPr>
            <a:lvl5pPr marL="4073286" indent="0">
              <a:buNone/>
              <a:defRPr sz="2227"/>
            </a:lvl5pPr>
            <a:lvl6pPr marL="5091608" indent="0">
              <a:buNone/>
              <a:defRPr sz="2227"/>
            </a:lvl6pPr>
            <a:lvl7pPr marL="6109929" indent="0">
              <a:buNone/>
              <a:defRPr sz="2227"/>
            </a:lvl7pPr>
            <a:lvl8pPr marL="7128251" indent="0">
              <a:buNone/>
              <a:defRPr sz="2227"/>
            </a:lvl8pPr>
            <a:lvl9pPr marL="8146572" indent="0">
              <a:buNone/>
              <a:defRPr sz="22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497" y="1280160"/>
            <a:ext cx="8758444" cy="4480560"/>
          </a:xfrm>
        </p:spPr>
        <p:txBody>
          <a:bodyPr anchor="b"/>
          <a:lstStyle>
            <a:lvl1pPr>
              <a:defRPr sz="712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544741" y="2764791"/>
            <a:ext cx="13747611" cy="13646150"/>
          </a:xfrm>
        </p:spPr>
        <p:txBody>
          <a:bodyPr/>
          <a:lstStyle>
            <a:lvl1pPr marL="0" indent="0">
              <a:buNone/>
              <a:defRPr sz="7127"/>
            </a:lvl1pPr>
            <a:lvl2pPr marL="1018322" indent="0">
              <a:buNone/>
              <a:defRPr sz="6236"/>
            </a:lvl2pPr>
            <a:lvl3pPr marL="2036643" indent="0">
              <a:buNone/>
              <a:defRPr sz="5346"/>
            </a:lvl3pPr>
            <a:lvl4pPr marL="3054965" indent="0">
              <a:buNone/>
              <a:defRPr sz="4455"/>
            </a:lvl4pPr>
            <a:lvl5pPr marL="4073286" indent="0">
              <a:buNone/>
              <a:defRPr sz="4455"/>
            </a:lvl5pPr>
            <a:lvl6pPr marL="5091608" indent="0">
              <a:buNone/>
              <a:defRPr sz="4455"/>
            </a:lvl6pPr>
            <a:lvl7pPr marL="6109929" indent="0">
              <a:buNone/>
              <a:defRPr sz="4455"/>
            </a:lvl7pPr>
            <a:lvl8pPr marL="7128251" indent="0">
              <a:buNone/>
              <a:defRPr sz="4455"/>
            </a:lvl8pPr>
            <a:lvl9pPr marL="8146572" indent="0">
              <a:buNone/>
              <a:defRPr sz="445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70497" y="5760720"/>
            <a:ext cx="8758444" cy="10672446"/>
          </a:xfrm>
        </p:spPr>
        <p:txBody>
          <a:bodyPr/>
          <a:lstStyle>
            <a:lvl1pPr marL="0" indent="0">
              <a:buNone/>
              <a:defRPr sz="3564"/>
            </a:lvl1pPr>
            <a:lvl2pPr marL="1018322" indent="0">
              <a:buNone/>
              <a:defRPr sz="3118"/>
            </a:lvl2pPr>
            <a:lvl3pPr marL="2036643" indent="0">
              <a:buNone/>
              <a:defRPr sz="2673"/>
            </a:lvl3pPr>
            <a:lvl4pPr marL="3054965" indent="0">
              <a:buNone/>
              <a:defRPr sz="2227"/>
            </a:lvl4pPr>
            <a:lvl5pPr marL="4073286" indent="0">
              <a:buNone/>
              <a:defRPr sz="2227"/>
            </a:lvl5pPr>
            <a:lvl6pPr marL="5091608" indent="0">
              <a:buNone/>
              <a:defRPr sz="2227"/>
            </a:lvl6pPr>
            <a:lvl7pPr marL="6109929" indent="0">
              <a:buNone/>
              <a:defRPr sz="2227"/>
            </a:lvl7pPr>
            <a:lvl8pPr marL="7128251" indent="0">
              <a:buNone/>
              <a:defRPr sz="2227"/>
            </a:lvl8pPr>
            <a:lvl9pPr marL="8146572" indent="0">
              <a:buNone/>
              <a:defRPr sz="22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60" y="1022352"/>
            <a:ext cx="23421856" cy="371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6960" y="5111750"/>
            <a:ext cx="23421856" cy="121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866960" y="17797781"/>
            <a:ext cx="6110049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995351" y="17797781"/>
            <a:ext cx="9165074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9178766" y="17797781"/>
            <a:ext cx="6110049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9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customXml" Target="../ink/ink1.xml"/><Relationship Id="rId10" Type="http://schemas.openxmlformats.org/officeDocument/2006/relationships/customXml" Target="../ink/ink3.xml"/><Relationship Id="rId4" Type="http://schemas.openxmlformats.org/officeDocument/2006/relationships/image" Target="../media/image7.emf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4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oleObject" Target="../embeddings/oleObject3.bin"/><Relationship Id="rId7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customXml" Target="../ink/ink5.xml"/><Relationship Id="rId10" Type="http://schemas.openxmlformats.org/officeDocument/2006/relationships/customXml" Target="../ink/ink7.xml"/><Relationship Id="rId4" Type="http://schemas.openxmlformats.org/officeDocument/2006/relationships/image" Target="../media/image9.emf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8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69478EC-F32C-4C28-A91A-CB772184B0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566365"/>
              </p:ext>
            </p:extLst>
          </p:nvPr>
        </p:nvGraphicFramePr>
        <p:xfrm>
          <a:off x="-1" y="0"/>
          <a:ext cx="27155775" cy="192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E576B0-4975-439F-969E-CA0D2A95C260}"/>
              </a:ext>
            </a:extLst>
          </p:cNvPr>
          <p:cNvSpPr txBox="1"/>
          <p:nvPr/>
        </p:nvSpPr>
        <p:spPr>
          <a:xfrm>
            <a:off x="3099300" y="4254983"/>
            <a:ext cx="21812570" cy="7282874"/>
          </a:xfrm>
          <a:prstGeom prst="rect">
            <a:avLst/>
          </a:prstGeom>
          <a:noFill/>
        </p:spPr>
        <p:txBody>
          <a:bodyPr wrap="square" lIns="202085" tIns="101020" rIns="202085" bIns="101020" rtlCol="0">
            <a:spAutoFit/>
          </a:bodyPr>
          <a:lstStyle/>
          <a:p>
            <a:pPr algn="ctr"/>
            <a:r>
              <a:rPr lang="ru-RU" sz="115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 </a:t>
            </a:r>
          </a:p>
          <a:p>
            <a:pPr algn="ctr"/>
            <a:r>
              <a:rPr lang="ru-RU" sz="115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заполнению документов </a:t>
            </a:r>
          </a:p>
          <a:p>
            <a:pPr algn="ctr"/>
            <a:r>
              <a:rPr lang="ru-RU" sz="115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подготовке к работе в </a:t>
            </a:r>
          </a:p>
          <a:p>
            <a:pPr algn="ctr"/>
            <a:r>
              <a:rPr lang="ru-RU" sz="115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осенне-зимний период</a:t>
            </a:r>
            <a:endParaRPr lang="ru-RU" sz="11500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6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3C2EC7-063E-4F73-8E3B-9AD9E12A9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7155775" cy="19202400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484EA8A-A9D3-4CFB-B3C7-A3BBB16535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804808"/>
              </p:ext>
            </p:extLst>
          </p:nvPr>
        </p:nvGraphicFramePr>
        <p:xfrm>
          <a:off x="5753100" y="1181100"/>
          <a:ext cx="16135350" cy="166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103976" imgH="6292576" progId="Word.Document.8">
                  <p:embed/>
                </p:oleObj>
              </mc:Choice>
              <mc:Fallback>
                <p:oleObj name="Document" r:id="rId3" imgW="6103976" imgH="629257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3100" y="1181100"/>
                        <a:ext cx="16135350" cy="1663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0D42A82B-ED16-4DFA-9F6A-DFA5332AF39A}"/>
                  </a:ext>
                </a:extLst>
              </p14:cNvPr>
              <p14:cNvContentPartPr/>
              <p14:nvPr/>
            </p14:nvContentPartPr>
            <p14:xfrm>
              <a:off x="14490469" y="8705425"/>
              <a:ext cx="1343341" cy="102451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0D42A82B-ED16-4DFA-9F6A-DFA5332AF3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86148" y="8696432"/>
                <a:ext cx="1351622" cy="1042137"/>
              </a:xfrm>
              <a:prstGeom prst="rect">
                <a:avLst/>
              </a:prstGeom>
            </p:spPr>
          </p:pic>
        </mc:Fallback>
      </mc:AlternateContent>
      <p:sp>
        <p:nvSpPr>
          <p:cNvPr id="6" name="AutoShape 4">
            <a:extLst>
              <a:ext uri="{FF2B5EF4-FFF2-40B4-BE49-F238E27FC236}">
                <a16:creationId xmlns:a16="http://schemas.microsoft.com/office/drawing/2014/main" id="{D13C239C-5D2F-49BD-B43F-0CAD06AC2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2278" y="12985015"/>
            <a:ext cx="3357562" cy="1428750"/>
          </a:xfrm>
          <a:prstGeom prst="wedgeRectCallout">
            <a:avLst>
              <a:gd name="adj1" fmla="val -284393"/>
              <a:gd name="adj2" fmla="val -63467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E7A8967-EBA1-4293-BD5B-F83276147C5C}"/>
              </a:ext>
            </a:extLst>
          </p:cNvPr>
          <p:cNvSpPr/>
          <p:nvPr/>
        </p:nvSpPr>
        <p:spPr>
          <a:xfrm>
            <a:off x="5753100" y="12216678"/>
            <a:ext cx="7380370" cy="1110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A6A9FF5-7EA2-44CE-9264-DB86AD72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2608" y="6686125"/>
            <a:ext cx="6253162" cy="2019300"/>
          </a:xfrm>
          <a:prstGeom prst="wedgeRectCallout">
            <a:avLst>
              <a:gd name="adj1" fmla="val -93655"/>
              <a:gd name="adj2" fmla="val 65221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Подписывает руководитель организации, а в его отсутствие – лицо, исполняющее обязанности, с предоставлением документов, подтверждающих полномочия (доверенность, приказ о возложении обязанностей и т.п.)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CBD4C4C-D70A-42A2-8A51-528063D2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577" y="7457373"/>
            <a:ext cx="2979822" cy="3828247"/>
          </a:xfrm>
          <a:prstGeom prst="wedgeRectCallout">
            <a:avLst>
              <a:gd name="adj1" fmla="val 160979"/>
              <a:gd name="adj2" fmla="val -3511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Указывается количество листов документов, приложенных к паспорту готовности (акт проверки готовности, перечень подготовленных объектов организации)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C5AA579-23ED-455D-9E74-601F90B58B88}"/>
              </a:ext>
            </a:extLst>
          </p:cNvPr>
          <p:cNvSpPr/>
          <p:nvPr/>
        </p:nvSpPr>
        <p:spPr>
          <a:xfrm>
            <a:off x="14870781" y="10388428"/>
            <a:ext cx="7380370" cy="142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8A2A24EA-31AA-438E-ADCB-83A7DCC78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2278" y="12999930"/>
            <a:ext cx="3357562" cy="1588982"/>
          </a:xfrm>
          <a:prstGeom prst="wedgeRectCallout">
            <a:avLst>
              <a:gd name="adj1" fmla="val -61206"/>
              <a:gd name="adj2" fmla="val -127013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Заполняется при регистрации паспорта готовности в органе госэнергогазнадзора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3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3C2EC7-063E-4F73-8E3B-9AD9E12A9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55775" cy="19202400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C742B99-E903-DF86-4D1F-1836743F2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947509"/>
              </p:ext>
            </p:extLst>
          </p:nvPr>
        </p:nvGraphicFramePr>
        <p:xfrm>
          <a:off x="7197969" y="586154"/>
          <a:ext cx="15075877" cy="18616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71101" imgH="8041212" progId="Word.Document.12">
                  <p:embed/>
                </p:oleObj>
              </mc:Choice>
              <mc:Fallback>
                <p:oleObj name="Document" r:id="rId3" imgW="5971101" imgH="80412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7969" y="586154"/>
                        <a:ext cx="15075877" cy="18616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3">
            <a:extLst>
              <a:ext uri="{FF2B5EF4-FFF2-40B4-BE49-F238E27FC236}">
                <a16:creationId xmlns:a16="http://schemas.microsoft.com/office/drawing/2014/main" id="{A6E6C477-58B7-2317-67DB-C91FCE4AF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4723" y="1220809"/>
            <a:ext cx="3860691" cy="866671"/>
          </a:xfrm>
          <a:prstGeom prst="wedgeRectCallout">
            <a:avLst>
              <a:gd name="adj1" fmla="val -124231"/>
              <a:gd name="adj2" fmla="val 341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Оформляется на бланке организации</a:t>
            </a:r>
            <a:endParaRPr kumimoji="0" lang="ru-RU" altLang="ru-RU" sz="32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4156889-993D-B8F0-6475-E255937289B9}"/>
              </a:ext>
            </a:extLst>
          </p:cNvPr>
          <p:cNvSpPr/>
          <p:nvPr/>
        </p:nvSpPr>
        <p:spPr>
          <a:xfrm>
            <a:off x="9656692" y="586154"/>
            <a:ext cx="9526402" cy="21359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DC62F90-90C2-0280-273B-667C75973069}"/>
              </a:ext>
            </a:extLst>
          </p:cNvPr>
          <p:cNvSpPr/>
          <p:nvPr/>
        </p:nvSpPr>
        <p:spPr>
          <a:xfrm>
            <a:off x="15122768" y="3942946"/>
            <a:ext cx="6611817" cy="21359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29CB7B57-8D1F-87FF-E792-FD5B4B296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8986" y="4181044"/>
            <a:ext cx="4202552" cy="1258464"/>
          </a:xfrm>
          <a:prstGeom prst="wedgeRectCallout">
            <a:avLst>
              <a:gd name="adj1" fmla="val -70053"/>
              <a:gd name="adj2" fmla="val 1316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Указывается руководитель структурного подразделения органа госэнергогазнадзора </a:t>
            </a:r>
            <a:endParaRPr kumimoji="0" lang="ru-RU" altLang="ru-RU" sz="32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A1A5AF4-1E9E-3E2F-36BC-E811FF2D783E}"/>
              </a:ext>
            </a:extLst>
          </p:cNvPr>
          <p:cNvSpPr/>
          <p:nvPr/>
        </p:nvSpPr>
        <p:spPr>
          <a:xfrm>
            <a:off x="9656692" y="8964968"/>
            <a:ext cx="10811800" cy="820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CFC69111-8684-EAA3-CA9C-B3EE8FEBE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7969" y="8348597"/>
            <a:ext cx="4202552" cy="2270743"/>
          </a:xfrm>
          <a:prstGeom prst="wedgeRectCallout">
            <a:avLst>
              <a:gd name="adj1" fmla="val -96832"/>
              <a:gd name="adj2" fmla="val -724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Указываются объекты (потребитель тепловой энергии 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(или) теплоисточник)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которые планируется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предъявить комиссии для проверки</a:t>
            </a:r>
            <a:endParaRPr kumimoji="0" lang="ru-RU" altLang="ru-RU" sz="32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48AEF4D-74E1-A77E-2F2F-BEF38E9926EF}"/>
              </a:ext>
            </a:extLst>
          </p:cNvPr>
          <p:cNvSpPr/>
          <p:nvPr/>
        </p:nvSpPr>
        <p:spPr>
          <a:xfrm>
            <a:off x="10113891" y="10182005"/>
            <a:ext cx="10811800" cy="1008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F00FD49-00C5-13A4-560C-6D77329F1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7969" y="8374196"/>
            <a:ext cx="4202552" cy="2270743"/>
          </a:xfrm>
          <a:prstGeom prst="wedgeRectCallout">
            <a:avLst>
              <a:gd name="adj1" fmla="val -84558"/>
              <a:gd name="adj2" fmla="val 50572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endParaRPr kumimoji="0" lang="ru-RU" altLang="ru-RU" sz="32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1C99AE0-1C1B-56FC-13CA-DCE645C5FB74}"/>
              </a:ext>
            </a:extLst>
          </p:cNvPr>
          <p:cNvSpPr/>
          <p:nvPr/>
        </p:nvSpPr>
        <p:spPr>
          <a:xfrm>
            <a:off x="7033846" y="13888659"/>
            <a:ext cx="5744308" cy="6415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60501E0-3901-5E88-BA44-266700B60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746" y="11269065"/>
            <a:ext cx="3893960" cy="2669930"/>
          </a:xfrm>
          <a:prstGeom prst="wedgeRectCallout">
            <a:avLst>
              <a:gd name="adj1" fmla="val 63552"/>
              <a:gd name="adj2" fmla="val 52095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Прилагается перечень объектов теплопотребления организации (здания, ЦТП, жилые дома и т.п.) и (или) теплоисточников, принадлежащих данной организации</a:t>
            </a:r>
            <a:endParaRPr kumimoji="0" lang="ru-RU" alt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4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3C2EC7-063E-4F73-8E3B-9AD9E12A9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126"/>
            <a:ext cx="27155775" cy="19202400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4917729-72B8-433F-8D75-3F43843B46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479526"/>
              </p:ext>
            </p:extLst>
          </p:nvPr>
        </p:nvGraphicFramePr>
        <p:xfrm>
          <a:off x="7239000" y="247650"/>
          <a:ext cx="11963400" cy="181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492904" imgH="9859578" progId="Word.Document.12">
                  <p:embed/>
                </p:oleObj>
              </mc:Choice>
              <mc:Fallback>
                <p:oleObj name="Document" r:id="rId3" imgW="6492904" imgH="98595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9000" y="247650"/>
                        <a:ext cx="11963400" cy="1815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2">
            <a:extLst>
              <a:ext uri="{FF2B5EF4-FFF2-40B4-BE49-F238E27FC236}">
                <a16:creationId xmlns:a16="http://schemas.microsoft.com/office/drawing/2014/main" id="{42083751-33D0-4253-9D82-2D73E7F66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577" y="3132567"/>
            <a:ext cx="3082127" cy="2719136"/>
          </a:xfrm>
          <a:prstGeom prst="wedgeRectCallout">
            <a:avLst>
              <a:gd name="adj1" fmla="val 96342"/>
              <a:gd name="adj2" fmla="val 3927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В таблице перечисляется все оборудование, подвергнутое гидравлическим испытаниям на данном объекте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B94BCC91-6903-48A2-AE09-6D77FD590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6412" y="914369"/>
            <a:ext cx="3809840" cy="1271928"/>
          </a:xfrm>
          <a:prstGeom prst="wedgeRectCallout">
            <a:avLst>
              <a:gd name="adj1" fmla="val -103487"/>
              <a:gd name="adj2" fmla="val 15452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Обязательно указывается наименование объекта и его адрес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C21043F-0E51-41A7-AA9A-C792BEC76867}"/>
              </a:ext>
            </a:extLst>
          </p:cNvPr>
          <p:cNvSpPr/>
          <p:nvPr/>
        </p:nvSpPr>
        <p:spPr>
          <a:xfrm>
            <a:off x="7834727" y="7019219"/>
            <a:ext cx="9746643" cy="889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898C97DC-0648-43EE-A69A-97248ACFD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9775" y="2704356"/>
            <a:ext cx="5562928" cy="3147347"/>
          </a:xfrm>
          <a:prstGeom prst="wedgeRectCallout">
            <a:avLst>
              <a:gd name="adj1" fmla="val -118902"/>
              <a:gd name="adj2" fmla="val 9478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Гидравлические испытания тепловых сетей осуществляются давлением 1,25 рабочего, но не менее 0,2 МПа, в течении не менее 10 мин.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испытаний считаются удовлетворительными, если во время их проведения не произошло падения давления 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505571A-BAD0-4D03-BC68-7251EE922A9E}"/>
              </a:ext>
            </a:extLst>
          </p:cNvPr>
          <p:cNvSpPr/>
          <p:nvPr/>
        </p:nvSpPr>
        <p:spPr>
          <a:xfrm>
            <a:off x="7658100" y="8001747"/>
            <a:ext cx="11125200" cy="3102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F760BF44-7BB9-46A7-B556-D36FBC57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4537" y="6092031"/>
            <a:ext cx="7058168" cy="4515611"/>
          </a:xfrm>
          <a:prstGeom prst="wedgeRectCallout">
            <a:avLst>
              <a:gd name="adj1" fmla="val -61518"/>
              <a:gd name="adj2" fmla="val 2441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Элеваторные узлы, калориферы и водоподогреватели систем отопления и горячего водоснабжения, а также трубопроводы их обвязки, подвергаются гидравлическим испытаниям давлением 1,25 рабочего, но не ниже 1 МПа, в течении не менее 5 мин. – при испытаниях водяных и паровых систем теплопотребления и не менее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kern="0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10 мин. – при испытании систем горячего </a:t>
            </a: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водоснабжения.</a:t>
            </a:r>
          </a:p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испытаний считаются удовлетворительными, если во время их проведения падение давления не превысило 0,02 МПа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F4B7F5C-A85D-4F05-A285-CAEF6697849B}"/>
              </a:ext>
            </a:extLst>
          </p:cNvPr>
          <p:cNvSpPr/>
          <p:nvPr/>
        </p:nvSpPr>
        <p:spPr>
          <a:xfrm>
            <a:off x="7031997" y="16767241"/>
            <a:ext cx="12792075" cy="933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F7A71A14-9098-4259-B941-F9C1D7699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696" y="6039939"/>
            <a:ext cx="4143295" cy="4355345"/>
          </a:xfrm>
          <a:prstGeom prst="wedgeRectCallout">
            <a:avLst>
              <a:gd name="adj1" fmla="val 82556"/>
              <a:gd name="adj2" fmla="val 7797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Системы конвекторного отопления подвергаются гидравлическим испытаниям давлением 1 МПа в течении не менее 5 мин.</a:t>
            </a:r>
          </a:p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испытаний считаются удовлетворительными, если во время их проведения падение давления не превысило 0,02 МПа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4F113FD-24FE-460E-9CEC-214A136749B0}"/>
              </a:ext>
            </a:extLst>
          </p:cNvPr>
          <p:cNvSpPr/>
          <p:nvPr/>
        </p:nvSpPr>
        <p:spPr>
          <a:xfrm>
            <a:off x="7926461" y="12476872"/>
            <a:ext cx="9639299" cy="879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1983F981-B979-4E27-A2DB-DBAB60004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565" y="10934700"/>
            <a:ext cx="4545432" cy="4355345"/>
          </a:xfrm>
          <a:prstGeom prst="wedgeRectCallout">
            <a:avLst>
              <a:gd name="adj1" fmla="val 68884"/>
              <a:gd name="adj2" fmla="val -6785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Системы отопления с чугунными отопительными приборами  подвергаются гидравлическим испытаниям давлением 1,25 рабочего, но не более 0,6 МПа, в течении не менее 5 мин.</a:t>
            </a:r>
          </a:p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испытаний считаются удовлетворительными, если во время их проведения падение давления не превысило 0,02 МПа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E2F77AF-0475-4BE8-A3B0-32CE759BA442}"/>
              </a:ext>
            </a:extLst>
          </p:cNvPr>
          <p:cNvSpPr/>
          <p:nvPr/>
        </p:nvSpPr>
        <p:spPr>
          <a:xfrm>
            <a:off x="7984517" y="11289990"/>
            <a:ext cx="9791700" cy="1135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684F20E2-1F05-4505-B2DD-2A05B0AD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5845" y="16062859"/>
            <a:ext cx="6279949" cy="2778594"/>
          </a:xfrm>
          <a:prstGeom prst="wedgeRectCallout">
            <a:avLst>
              <a:gd name="adj1" fmla="val -62800"/>
              <a:gd name="adj2" fmla="val -871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Подписание акта представителем энергоснабжающей организации – обязательно!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При теплоснабжении от собственного теплоисточника акт подписывает должностное лицо организации, ответственное за эксплуатацию теплоисточника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4D55F9B4-A22E-4606-AFA7-B581A5AC2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1460" y="13953623"/>
            <a:ext cx="5756092" cy="1591177"/>
          </a:xfrm>
          <a:prstGeom prst="wedgeRectCallout">
            <a:avLst>
              <a:gd name="adj1" fmla="val -61465"/>
              <a:gd name="adj2" fmla="val 7834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При выполнении работ собственными силами акт подписывает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должностное лицо организации, руководившее проведением испытаний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17C9D1B-178D-460C-AF8E-ACB393BD5312}"/>
              </a:ext>
            </a:extLst>
          </p:cNvPr>
          <p:cNvSpPr/>
          <p:nvPr/>
        </p:nvSpPr>
        <p:spPr>
          <a:xfrm>
            <a:off x="7056159" y="15730438"/>
            <a:ext cx="13043456" cy="933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id="{B2FF9D50-1F12-4466-A025-D508DC2CC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7696" y="10934700"/>
            <a:ext cx="6205007" cy="2778595"/>
          </a:xfrm>
          <a:prstGeom prst="wedgeRectCallout">
            <a:avLst>
              <a:gd name="adj1" fmla="val -97415"/>
              <a:gd name="adj2" fmla="val 4946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Системы панельного отопления подвергаются гидравлическим испытаниям давлением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1 МПа в течении не менее 15 мин.</a:t>
            </a:r>
          </a:p>
          <a:p>
            <a:pPr algn="ctr" eaLnBrk="0" fontAlgn="base" hangingPunct="0">
              <a:spcBef>
                <a:spcPts val="1200"/>
              </a:spcBef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испытаний считаются удовлетворительными, если во время их проведения падение давления не превысило 0,01 МПа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F13AF8A-1365-428B-89CC-DD51222F42AC}"/>
              </a:ext>
            </a:extLst>
          </p:cNvPr>
          <p:cNvSpPr/>
          <p:nvPr/>
        </p:nvSpPr>
        <p:spPr>
          <a:xfrm>
            <a:off x="7834727" y="13407724"/>
            <a:ext cx="9986013" cy="1001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4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3C2EC7-063E-4F73-8E3B-9AD9E12A9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7155775" cy="19202400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34C3C7A-1A32-489E-896B-8F7F4BFEC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080514"/>
              </p:ext>
            </p:extLst>
          </p:nvPr>
        </p:nvGraphicFramePr>
        <p:xfrm>
          <a:off x="6870700" y="2027238"/>
          <a:ext cx="14630400" cy="148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25852" imgH="6020845" progId="Word.Document.12">
                  <p:embed/>
                </p:oleObj>
              </mc:Choice>
              <mc:Fallback>
                <p:oleObj name="Document" r:id="rId3" imgW="5925852" imgH="6020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700" y="2027238"/>
                        <a:ext cx="14630400" cy="148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Овал 10">
            <a:extLst>
              <a:ext uri="{FF2B5EF4-FFF2-40B4-BE49-F238E27FC236}">
                <a16:creationId xmlns:a16="http://schemas.microsoft.com/office/drawing/2014/main" id="{CF647E5A-3E39-4291-BB99-C6D976025931}"/>
              </a:ext>
            </a:extLst>
          </p:cNvPr>
          <p:cNvSpPr/>
          <p:nvPr/>
        </p:nvSpPr>
        <p:spPr>
          <a:xfrm>
            <a:off x="6141077" y="15058525"/>
            <a:ext cx="15695764" cy="1325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3E10DE1B-7527-4FB7-B70F-15E3D6951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91047" y="13808245"/>
            <a:ext cx="4410522" cy="3854113"/>
          </a:xfrm>
          <a:prstGeom prst="wedgeRectCallout">
            <a:avLst>
              <a:gd name="adj1" fmla="val -68115"/>
              <a:gd name="adj2" fmla="val -6032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Подписание акта представителем энергоснабжающей организации – обязательно!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При теплоснабжении от собственного теплоисточника акт подписывает должностное лицо организации, ответственное за эксплуатацию теплоисточника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7AE6A013-794A-4F92-9AC8-210A6E6F6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3405" y="9601200"/>
            <a:ext cx="3428999" cy="2773782"/>
          </a:xfrm>
          <a:prstGeom prst="wedgeRectCallout">
            <a:avLst>
              <a:gd name="adj1" fmla="val -95897"/>
              <a:gd name="adj2" fmla="val 10927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При выполнении работ собственными силами акт подписывает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должностное лицо организации, руководившее их проведением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307F03A-0625-40CC-995D-880F272376F3}"/>
              </a:ext>
            </a:extLst>
          </p:cNvPr>
          <p:cNvSpPr/>
          <p:nvPr/>
        </p:nvSpPr>
        <p:spPr>
          <a:xfrm>
            <a:off x="6409311" y="13684615"/>
            <a:ext cx="15695764" cy="1325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769B5882-5B5A-4F80-919F-6E2706ED5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165" y="10744200"/>
            <a:ext cx="3809840" cy="1325478"/>
          </a:xfrm>
          <a:prstGeom prst="wedgeRectCallout">
            <a:avLst>
              <a:gd name="adj1" fmla="val 121259"/>
              <a:gd name="adj2" fmla="val -15967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Обязательно указывается наименование объекта и его адрес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B6FA5E73-42F0-40D2-AB81-ABE45751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223" y="4143875"/>
            <a:ext cx="4038339" cy="5063291"/>
          </a:xfrm>
          <a:prstGeom prst="wedgeRectCallout">
            <a:avLst>
              <a:gd name="adj1" fmla="val 104882"/>
              <a:gd name="adj2" fmla="val 1329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Гидравлическая</a:t>
            </a: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промывка</a:t>
            </a: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выполняется ежегодно после окончания отопительного периода.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Не реже 1 раза в 4 года необходимо проводить </a:t>
            </a:r>
            <a:r>
              <a:rPr kumimoji="0" lang="ru-RU" altLang="ru-RU" sz="24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гидропневматическую</a:t>
            </a: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промывку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а</a:t>
            </a: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кты о проведении которой должны храниться и предъявляться до следующей гидропневматической промывки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E04CEB1-F250-4035-8105-66DEBBA441D0}"/>
              </a:ext>
            </a:extLst>
          </p:cNvPr>
          <p:cNvSpPr/>
          <p:nvPr/>
        </p:nvSpPr>
        <p:spPr>
          <a:xfrm>
            <a:off x="8902275" y="7053610"/>
            <a:ext cx="5354918" cy="6225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5316112D-AB52-40A3-81BE-0B3A749F0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91047" y="4835191"/>
            <a:ext cx="3860691" cy="1709987"/>
          </a:xfrm>
          <a:prstGeom prst="wedgeRectCallout">
            <a:avLst>
              <a:gd name="adj1" fmla="val -82209"/>
              <a:gd name="adj2" fmla="val 9667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Перечисляются все системы, трубопроводы и оборудование, подвергшиеся промывке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8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3C2EC7-063E-4F73-8E3B-9AD9E12A9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7155775" cy="19202400"/>
          </a:xfrm>
          <a:prstGeom prst="rect">
            <a:avLst/>
          </a:prstGeom>
        </p:spPr>
      </p:pic>
      <p:sp>
        <p:nvSpPr>
          <p:cNvPr id="12" name="AutoShape 3">
            <a:extLst>
              <a:ext uri="{FF2B5EF4-FFF2-40B4-BE49-F238E27FC236}">
                <a16:creationId xmlns:a16="http://schemas.microsoft.com/office/drawing/2014/main" id="{3E10DE1B-7527-4FB7-B70F-15E3D6951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5584" y="7263177"/>
            <a:ext cx="5111559" cy="5238749"/>
          </a:xfrm>
          <a:prstGeom prst="wedgeRectCallout">
            <a:avLst>
              <a:gd name="adj1" fmla="val -129209"/>
              <a:gd name="adj2" fmla="val 79271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Заполняется при заключении договора со специализированной организацией (в т.ч. индивидуальным предпринимателем), оказывающей услуги по обслуживанию теплоустановок и тепловых сетей.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Обслуживающая организация (индивидуальный предприниматель) должна иметь персонал соответствующей квалификации, знающий обслуживаемое оборудование и схемы теплоснабжения обслуживаемых объектов</a:t>
            </a:r>
            <a:endParaRPr kumimoji="0" lang="ru-RU" altLang="ru-RU" sz="32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769B5882-5B5A-4F80-919F-6E2706ED5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273" y="9628783"/>
            <a:ext cx="4809292" cy="8829439"/>
          </a:xfrm>
          <a:prstGeom prst="wedgeRectCallout">
            <a:avLst>
              <a:gd name="adj1" fmla="val 56007"/>
              <a:gd name="adj2" fmla="val -3379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Указывается персонал организации (оперативный, оперативно-ремонтный, ремонтный), прошедший обучение, стажировку, инструктаж и проверку знаний по вопросам охраны труда (в соответствии с требованиями раздела 5 ТКП 458-2012 Правила технической эксплуатации теплоустановок и тепловых сетей потребителей), осуществляющий эксплуатацию теплоустановок и тепловых сетей.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altLang="ru-RU" sz="1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В случае отсутствия в организации персонала, допущенного к эксплуатации </a:t>
            </a: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теплоустановок и тепловых сетей, должен быть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 договор со специализированной организацией (в т.ч. индивидуальным предпринимателем), оказывающей услуги по обслуживанию теплоустановок и тепловых сетей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B6FA5E73-42F0-40D2-AB81-ABE45751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820" y="1421234"/>
            <a:ext cx="4424257" cy="7411809"/>
          </a:xfrm>
          <a:prstGeom prst="wedgeRectCallout">
            <a:avLst>
              <a:gd name="adj1" fmla="val 59850"/>
              <a:gd name="adj2" fmla="val 1643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Лицо, ответственное за тепловое хозяйство организации (ее структурных подразделений), назначается из числа административно-технического персонала после прохождения указанным лицом проверки знаний по вопросам охраны труда в соответствии с требованиями пунктов 5.2 и 5.9 ТКП 458-2012 Правила технической эксплуатации теплоустановок и тепловых сетей потребителей.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Обязанности лица, ответственного за тепловое хозяйство потребителя, могут исполняться лицом из числа работников обслуживающей организации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5316112D-AB52-40A3-81BE-0B3A749F0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6041" y="1194140"/>
            <a:ext cx="3860691" cy="866671"/>
          </a:xfrm>
          <a:prstGeom prst="wedgeRectCallout">
            <a:avLst>
              <a:gd name="adj1" fmla="val -99939"/>
              <a:gd name="adj2" fmla="val -3986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Оформляется на бланке организации</a:t>
            </a:r>
            <a:endParaRPr kumimoji="0" lang="ru-RU" altLang="ru-RU" sz="32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7AE6A013-794A-4F92-9AC8-210A6E6F6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5216" y="2818597"/>
            <a:ext cx="4762384" cy="3107751"/>
          </a:xfrm>
          <a:prstGeom prst="wedgeRectCallout">
            <a:avLst>
              <a:gd name="adj1" fmla="val -113244"/>
              <a:gd name="adj2" fmla="val 13374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Проверка знаний лица, ответственного за тепловое хозяйство организации, проводится в соответствии с требованиями раздела 5 ТКП 458-2012 Правила технической эксплуатации теплоустановок и тепловых сетей потребителей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00822319-827D-82F1-7524-EA3013775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4366" y="12865198"/>
            <a:ext cx="4762384" cy="2305049"/>
          </a:xfrm>
          <a:prstGeom prst="wedgeRectCallout">
            <a:avLst>
              <a:gd name="adj1" fmla="val -63151"/>
              <a:gd name="adj2" fmla="val 5064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Сведения об организации эксплуатации теплоустановок и тепловых сетей обновляются ежегодно при подготовке к ОЗП и должны быть актуальны в предстоящем отопительном сезоне</a:t>
            </a:r>
            <a:endParaRPr kumimoji="0" lang="ru-RU" altLang="ru-RU" sz="32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59BEACB4-AD7B-24EF-7D95-1425D096C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9316" y="15509924"/>
            <a:ext cx="4791771" cy="3352800"/>
          </a:xfrm>
          <a:prstGeom prst="wedgeRectCallout">
            <a:avLst>
              <a:gd name="adj1" fmla="val -176291"/>
              <a:gd name="adj2" fmla="val -3699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Прилагаются копии распорядительного документа о назначении лица, ответственного за тепловое хозяйство, документа, подтверждающего прохождение им проверки знаний, договора со специализированной организацией на обслуживание теплоустановок и тепловых сетей (при его наличии)</a:t>
            </a: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1BD22072-D266-C749-D2F2-FE8381CD3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864552"/>
              </p:ext>
            </p:extLst>
          </p:nvPr>
        </p:nvGraphicFramePr>
        <p:xfrm>
          <a:off x="8398404" y="238814"/>
          <a:ext cx="12853638" cy="18724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70742" imgH="8778407" progId="Word.Document.12">
                  <p:embed/>
                </p:oleObj>
              </mc:Choice>
              <mc:Fallback>
                <p:oleObj name="Document" r:id="rId3" imgW="5970742" imgH="87784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98404" y="238814"/>
                        <a:ext cx="12853638" cy="18724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Овал 13">
            <a:extLst>
              <a:ext uri="{FF2B5EF4-FFF2-40B4-BE49-F238E27FC236}">
                <a16:creationId xmlns:a16="http://schemas.microsoft.com/office/drawing/2014/main" id="{3307F03A-0625-40CC-995D-880F272376F3}"/>
              </a:ext>
            </a:extLst>
          </p:cNvPr>
          <p:cNvSpPr/>
          <p:nvPr/>
        </p:nvSpPr>
        <p:spPr>
          <a:xfrm>
            <a:off x="10836264" y="8352138"/>
            <a:ext cx="8581292" cy="947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F647E5A-3E39-4291-BB99-C6D976025931}"/>
              </a:ext>
            </a:extLst>
          </p:cNvPr>
          <p:cNvSpPr/>
          <p:nvPr/>
        </p:nvSpPr>
        <p:spPr>
          <a:xfrm>
            <a:off x="8398404" y="5325317"/>
            <a:ext cx="13007637" cy="2033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E04CEB1-F250-4035-8105-66DEBBA441D0}"/>
              </a:ext>
            </a:extLst>
          </p:cNvPr>
          <p:cNvSpPr/>
          <p:nvPr/>
        </p:nvSpPr>
        <p:spPr>
          <a:xfrm>
            <a:off x="9891154" y="238814"/>
            <a:ext cx="9526402" cy="21359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7F9716F-4123-DCA0-948D-2AB08E8D1FC5}"/>
              </a:ext>
            </a:extLst>
          </p:cNvPr>
          <p:cNvSpPr/>
          <p:nvPr/>
        </p:nvSpPr>
        <p:spPr>
          <a:xfrm>
            <a:off x="8299022" y="9710614"/>
            <a:ext cx="12005347" cy="27913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47CD8E9-27AA-997E-AA9E-4960DEC37039}"/>
              </a:ext>
            </a:extLst>
          </p:cNvPr>
          <p:cNvSpPr/>
          <p:nvPr/>
        </p:nvSpPr>
        <p:spPr>
          <a:xfrm>
            <a:off x="10836264" y="15635862"/>
            <a:ext cx="4700809" cy="66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832C962-AF55-9636-15BF-4FDB0241E184}"/>
              </a:ext>
            </a:extLst>
          </p:cNvPr>
          <p:cNvSpPr/>
          <p:nvPr/>
        </p:nvSpPr>
        <p:spPr>
          <a:xfrm>
            <a:off x="8239746" y="13038337"/>
            <a:ext cx="9155021" cy="1811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7F1C536-5FFA-1840-AC97-8E4641924E30}"/>
              </a:ext>
            </a:extLst>
          </p:cNvPr>
          <p:cNvSpPr/>
          <p:nvPr/>
        </p:nvSpPr>
        <p:spPr>
          <a:xfrm>
            <a:off x="16377388" y="14969612"/>
            <a:ext cx="4886361" cy="66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1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3C2EC7-063E-4F73-8E3B-9AD9E12A9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55775" cy="19202400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1616EC64-7BEE-474C-B9F5-FC85EEE19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124055"/>
              </p:ext>
            </p:extLst>
          </p:nvPr>
        </p:nvGraphicFramePr>
        <p:xfrm>
          <a:off x="6877050" y="742950"/>
          <a:ext cx="12687300" cy="170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146352" imgH="8260825" progId="Word.Document.8">
                  <p:embed/>
                </p:oleObj>
              </mc:Choice>
              <mc:Fallback>
                <p:oleObj name="Document" r:id="rId3" imgW="6146352" imgH="826082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7050" y="742950"/>
                        <a:ext cx="12687300" cy="1706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D6DDF4A3-D49C-4D07-8542-641E9DCD2523}"/>
                  </a:ext>
                </a:extLst>
              </p14:cNvPr>
              <p14:cNvContentPartPr/>
              <p14:nvPr/>
            </p14:nvContentPartPr>
            <p14:xfrm>
              <a:off x="14124257" y="9426030"/>
              <a:ext cx="1343025" cy="1025525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D6DDF4A3-D49C-4D07-8542-641E9DCD25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19937" y="9417028"/>
                <a:ext cx="1351304" cy="104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06740F6D-A2B3-4FCE-9BD2-D4CC272FD22D}"/>
                  </a:ext>
                </a:extLst>
              </p14:cNvPr>
              <p14:cNvContentPartPr/>
              <p14:nvPr/>
            </p14:nvContentPartPr>
            <p14:xfrm>
              <a:off x="14888176" y="10754042"/>
              <a:ext cx="980239" cy="568754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06740F6D-A2B3-4FCE-9BD2-D4CC272FD2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83853" y="10745037"/>
                <a:ext cx="988525" cy="586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F6232616-F38E-4F90-864B-826276FF1A18}"/>
                  </a:ext>
                </a:extLst>
              </p14:cNvPr>
              <p14:cNvContentPartPr/>
              <p14:nvPr/>
            </p14:nvContentPartPr>
            <p14:xfrm>
              <a:off x="14179357" y="11420495"/>
              <a:ext cx="1417638" cy="409575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F6232616-F38E-4F90-864B-826276FF1A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175039" y="11411521"/>
                <a:ext cx="1425914" cy="427164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AutoShape 2">
            <a:extLst>
              <a:ext uri="{FF2B5EF4-FFF2-40B4-BE49-F238E27FC236}">
                <a16:creationId xmlns:a16="http://schemas.microsoft.com/office/drawing/2014/main" id="{0114C68E-B52B-4739-AC79-6336909B0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5850" y="773611"/>
            <a:ext cx="5181600" cy="2674440"/>
          </a:xfrm>
          <a:prstGeom prst="wedgeRectCallout">
            <a:avLst>
              <a:gd name="adj1" fmla="val -61891"/>
              <a:gd name="adj2" fmla="val 2937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Указывается дата подписания акта председателем комиссии после окончания работы всей комиссии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(в т.ч. после осмотра инспекторами Госэнергогазнадзора).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1366D314-BFCC-488B-9219-010AF1522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084" y="5067238"/>
            <a:ext cx="3552262" cy="4186990"/>
          </a:xfrm>
          <a:prstGeom prst="wedgeRectCallout">
            <a:avLst>
              <a:gd name="adj1" fmla="val 156849"/>
              <a:gd name="adj2" fmla="val 3634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Указывается количество листов документов, приложенных к акту (заключение Госпромнадзора или иной соответствующей организации – для поднадзорных им котельных или перечень замечаний с указанием сроков их устранения)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CC430415-32D0-40FD-A1D1-F2EE06F5B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7397" y="4416113"/>
            <a:ext cx="4036106" cy="1970648"/>
          </a:xfrm>
          <a:prstGeom prst="wedgeRectCallout">
            <a:avLst>
              <a:gd name="adj1" fmla="val -127320"/>
              <a:gd name="adj2" fmla="val 20232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Заполняется после завершения работы всей комиссии (в т.ч. после осмотра инспекторами Госэнергогазнадзора)</a:t>
            </a:r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id="{B8016A75-6A97-48CD-BE7F-89146E0C4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2758" y="7243953"/>
            <a:ext cx="4036106" cy="2313967"/>
          </a:xfrm>
          <a:prstGeom prst="wedgeRectCallout">
            <a:avLst>
              <a:gd name="adj1" fmla="val -82436"/>
              <a:gd name="adj2" fmla="val -56124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Заполняется после осуществления проверки (готовность/неготовность определяется комиссией с участием инспектора Госэнергогазнадзора)</a:t>
            </a:r>
          </a:p>
        </p:txBody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60AAC72E-0A6C-4E47-85C7-62DDC5BF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7519" y="13609881"/>
            <a:ext cx="5557201" cy="3824037"/>
          </a:xfrm>
          <a:prstGeom prst="wedgeRectCallout">
            <a:avLst>
              <a:gd name="adj1" fmla="val -221828"/>
              <a:gd name="adj2" fmla="val -15880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Участие необходимо для теплоисточников, отапливающих жилищный фонд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(кроме теплоисточников энергоснабжающих организаций, входящих в состав ГПО ”Белэнерго“, и теплоисточников, находящихся на обслуживании организаций, входящих в систему Министерства жилищно-коммунального хозяйства)</a:t>
            </a:r>
          </a:p>
        </p:txBody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id="{E1108E45-654C-4BF1-B5A2-5295E6E12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180" y="9793705"/>
            <a:ext cx="4182170" cy="5702969"/>
          </a:xfrm>
          <a:prstGeom prst="wedgeRectCallout">
            <a:avLst>
              <a:gd name="adj1" fmla="val 145577"/>
              <a:gd name="adj2" fmla="val -2868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Комиссия должна состоять не менее, чем из трех человек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в состав которой в обязательном порядке включаются: руководитель и другие ответственные должностные лица организации.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Состав комиссии должен строго соответствовать приказу, указанному выше в тексте.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Наличие подписей всех членов комиссии – обязательно!</a:t>
            </a:r>
          </a:p>
        </p:txBody>
      </p:sp>
      <p:sp>
        <p:nvSpPr>
          <p:cNvPr id="27" name="Левая фигурная скобка 26">
            <a:extLst>
              <a:ext uri="{FF2B5EF4-FFF2-40B4-BE49-F238E27FC236}">
                <a16:creationId xmlns:a16="http://schemas.microsoft.com/office/drawing/2014/main" id="{5DB847E3-1FE9-4ABE-8D79-9F5CAD78125D}"/>
              </a:ext>
            </a:extLst>
          </p:cNvPr>
          <p:cNvSpPr/>
          <p:nvPr/>
        </p:nvSpPr>
        <p:spPr>
          <a:xfrm>
            <a:off x="10732169" y="9793705"/>
            <a:ext cx="507332" cy="239829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138D7119-2FAE-4A70-8AE8-C6BF21EB1D8D}"/>
              </a:ext>
            </a:extLst>
          </p:cNvPr>
          <p:cNvSpPr/>
          <p:nvPr/>
        </p:nvSpPr>
        <p:spPr>
          <a:xfrm rot="10800000">
            <a:off x="14409591" y="5476707"/>
            <a:ext cx="4061118" cy="75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6A7AA35-63FE-44E7-BBBC-02C1EEB0E57B}"/>
              </a:ext>
            </a:extLst>
          </p:cNvPr>
          <p:cNvSpPr/>
          <p:nvPr/>
        </p:nvSpPr>
        <p:spPr>
          <a:xfrm rot="10800000">
            <a:off x="15870943" y="2689410"/>
            <a:ext cx="3858921" cy="75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39CD8F80-11F6-45E1-BCA0-CF442D581765}"/>
              </a:ext>
            </a:extLst>
          </p:cNvPr>
          <p:cNvSpPr/>
          <p:nvPr/>
        </p:nvSpPr>
        <p:spPr>
          <a:xfrm rot="10800000">
            <a:off x="14840283" y="6616679"/>
            <a:ext cx="4773970" cy="75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F8207BAA-3B61-4FDA-A7CC-BF7428345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5850" y="2686768"/>
            <a:ext cx="5181600" cy="758641"/>
          </a:xfrm>
          <a:prstGeom prst="wedgeRectCallout">
            <a:avLst>
              <a:gd name="adj1" fmla="val -86902"/>
              <a:gd name="adj2" fmla="val 34105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Дата не может быть раньше даты, указанной в тексте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DE5C26FE-364A-43D9-9295-EB6675780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4146" y="11079535"/>
            <a:ext cx="4803946" cy="1982495"/>
          </a:xfrm>
          <a:prstGeom prst="wedgeRectCallout">
            <a:avLst>
              <a:gd name="adj1" fmla="val -271149"/>
              <a:gd name="adj2" fmla="val 30240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Участие в комиссии осуществляется по согласованию на основании письменной заявки в территориальный орган госэнергогазнадзора</a:t>
            </a: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DBF96E77-BBCC-4DEF-B045-4CAF4DB40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8800" y="8262056"/>
            <a:ext cx="2395288" cy="1256141"/>
          </a:xfrm>
          <a:prstGeom prst="wedgeRectCallout">
            <a:avLst>
              <a:gd name="adj1" fmla="val -100860"/>
              <a:gd name="adj2" fmla="val 62218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altLang="ru-RU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Только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altLang="ru-RU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руководитель организации</a:t>
            </a:r>
            <a:endParaRPr kumimoji="0" lang="ru-RU" altLang="ru-RU" sz="2400" u="none" strike="noStrike" kern="0" cap="none" normalizeH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30FAD9B7-35AC-4D7D-A7FA-218536605ABF}"/>
              </a:ext>
            </a:extLst>
          </p:cNvPr>
          <p:cNvSpPr/>
          <p:nvPr/>
        </p:nvSpPr>
        <p:spPr>
          <a:xfrm rot="10800000">
            <a:off x="11015846" y="10415629"/>
            <a:ext cx="3448048" cy="1873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6360CAB6-F4E8-4826-A7C7-67BD443BE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91" y="8400936"/>
            <a:ext cx="2021821" cy="1256141"/>
          </a:xfrm>
          <a:prstGeom prst="wedgeRectCallout">
            <a:avLst>
              <a:gd name="adj1" fmla="val -165921"/>
              <a:gd name="adj2" fmla="val 15434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Только должностные лица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F42CEF5-8A9A-4931-9E48-94D54FE769B0}"/>
              </a:ext>
            </a:extLst>
          </p:cNvPr>
          <p:cNvSpPr/>
          <p:nvPr/>
        </p:nvSpPr>
        <p:spPr>
          <a:xfrm rot="10800000">
            <a:off x="6827146" y="9559473"/>
            <a:ext cx="6013492" cy="75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7DFA22E-C7C9-925C-84D6-BB40421D6C36}"/>
              </a:ext>
            </a:extLst>
          </p:cNvPr>
          <p:cNvSpPr/>
          <p:nvPr/>
        </p:nvSpPr>
        <p:spPr>
          <a:xfrm rot="10800000">
            <a:off x="7435224" y="5090359"/>
            <a:ext cx="5186572" cy="662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0DB277A6-9C63-3F2C-E7A7-C16C362A4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314" y="1504949"/>
            <a:ext cx="3427831" cy="3391903"/>
          </a:xfrm>
          <a:prstGeom prst="wedgeRectCallout">
            <a:avLst>
              <a:gd name="adj1" fmla="val 82564"/>
              <a:gd name="adj2" fmla="val 59655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Указываются реквизиты распорядительного документа владельца теплоисточника о создании комиссии по проверке готовности теплоисточника и тепловых сетей к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работе в ОЗП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0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3C2EC7-063E-4F73-8E3B-9AD9E12A9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55775" cy="19202400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A3B6E80E-6C0F-4241-95E7-D64598F303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596495"/>
              </p:ext>
            </p:extLst>
          </p:nvPr>
        </p:nvGraphicFramePr>
        <p:xfrm>
          <a:off x="6305550" y="1962150"/>
          <a:ext cx="15411450" cy="156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103976" imgH="6195888" progId="Word.Document.8">
                  <p:embed/>
                </p:oleObj>
              </mc:Choice>
              <mc:Fallback>
                <p:oleObj name="Document" r:id="rId3" imgW="6103976" imgH="619588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5550" y="1962150"/>
                        <a:ext cx="15411450" cy="1565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7B977A5E-2900-460E-A0C9-9F9B5FC43BFD}"/>
                  </a:ext>
                </a:extLst>
              </p14:cNvPr>
              <p14:cNvContentPartPr/>
              <p14:nvPr/>
            </p14:nvContentPartPr>
            <p14:xfrm>
              <a:off x="14334875" y="8746538"/>
              <a:ext cx="1343025" cy="1025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7B977A5E-2900-460E-A0C9-9F9B5FC43B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30555" y="8737536"/>
                <a:ext cx="1351304" cy="1043169"/>
              </a:xfrm>
              <a:prstGeom prst="rect">
                <a:avLst/>
              </a:prstGeom>
            </p:spPr>
          </p:pic>
        </mc:Fallback>
      </mc:AlternateContent>
      <p:sp>
        <p:nvSpPr>
          <p:cNvPr id="7" name="AutoShape 2">
            <a:extLst>
              <a:ext uri="{FF2B5EF4-FFF2-40B4-BE49-F238E27FC236}">
                <a16:creationId xmlns:a16="http://schemas.microsoft.com/office/drawing/2014/main" id="{5A84031F-EE07-48F1-AE46-8238E148F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0675" y="6915150"/>
            <a:ext cx="6253162" cy="1981199"/>
          </a:xfrm>
          <a:prstGeom prst="wedgeRectCallout">
            <a:avLst>
              <a:gd name="adj1" fmla="val -96959"/>
              <a:gd name="adj2" fmla="val 59545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Подписывает руководитель организации, а в его отсутствие – лицо, исполняющее обязанности, с предоставлением документов, подтверждающих полномочия (доверенность, приказ о возложении обязанностей и т.п.)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68749080-463F-4465-BA25-99ADCCCFA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763" y="7353296"/>
            <a:ext cx="3390900" cy="4148893"/>
          </a:xfrm>
          <a:prstGeom prst="wedgeRectCallout">
            <a:avLst>
              <a:gd name="adj1" fmla="val 142025"/>
              <a:gd name="adj2" fmla="val -41191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Указывается количество листов документов, приложенных к паспорту готовности (акт проверки готовности, заключение Госпромнадзора или иной соответствующей организации – для поднадзорных им котельных ) 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19B3196-0B0B-4515-B19E-2CC8017F4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8030" y="13115924"/>
            <a:ext cx="3357562" cy="1428750"/>
          </a:xfrm>
          <a:prstGeom prst="wedgeRectCallout">
            <a:avLst>
              <a:gd name="adj1" fmla="val -100562"/>
              <a:gd name="adj2" fmla="val -132799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0800EA5-66E7-4AAB-8EB9-164182FDC26F}"/>
              </a:ext>
            </a:extLst>
          </p:cNvPr>
          <p:cNvSpPr/>
          <p:nvPr/>
        </p:nvSpPr>
        <p:spPr>
          <a:xfrm>
            <a:off x="6197517" y="12217066"/>
            <a:ext cx="7380370" cy="1110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4D21FB2B-FEBB-413C-9A7F-E4C0563DC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8030" y="13115923"/>
            <a:ext cx="3357562" cy="1642813"/>
          </a:xfrm>
          <a:prstGeom prst="wedgeRectCallout">
            <a:avLst>
              <a:gd name="adj1" fmla="val -256591"/>
              <a:gd name="adj2" fmla="val -70077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Заполняется при регистрации паспорта готовности в органе госэнергогазнадзора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65CB891-CC21-447A-BE20-D761CAF4643B}"/>
              </a:ext>
            </a:extLst>
          </p:cNvPr>
          <p:cNvSpPr/>
          <p:nvPr/>
        </p:nvSpPr>
        <p:spPr>
          <a:xfrm>
            <a:off x="13974366" y="10506868"/>
            <a:ext cx="8272211" cy="142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4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3C2EC7-063E-4F73-8E3B-9AD9E12A9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7155775" cy="19202400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CF16AE6-E47E-4B85-AB29-6AB3C2CE8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251255"/>
              </p:ext>
            </p:extLst>
          </p:nvPr>
        </p:nvGraphicFramePr>
        <p:xfrm>
          <a:off x="7170738" y="1106488"/>
          <a:ext cx="12512675" cy="167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103976" imgH="8159465" progId="Word.Document.8">
                  <p:embed/>
                </p:oleObj>
              </mc:Choice>
              <mc:Fallback>
                <p:oleObj name="Document" r:id="rId3" imgW="6103976" imgH="815946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0738" y="1106488"/>
                        <a:ext cx="12512675" cy="167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11D3F0CA-EE53-4EAD-B22D-A7BF626DA4CC}"/>
                  </a:ext>
                </a:extLst>
              </p14:cNvPr>
              <p14:cNvContentPartPr/>
              <p14:nvPr/>
            </p14:nvContentPartPr>
            <p14:xfrm>
              <a:off x="14242046" y="8918523"/>
              <a:ext cx="1343025" cy="1025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11D3F0CA-EE53-4EAD-B22D-A7BF626DA4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37726" y="8909521"/>
                <a:ext cx="1351304" cy="104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93C34BA1-27F4-4397-9BA1-E32D9E9D97C2}"/>
                  </a:ext>
                </a:extLst>
              </p14:cNvPr>
              <p14:cNvContentPartPr/>
              <p14:nvPr/>
            </p14:nvContentPartPr>
            <p14:xfrm>
              <a:off x="15024724" y="10184515"/>
              <a:ext cx="979488" cy="568325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93C34BA1-27F4-4397-9BA1-E32D9E9D97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020404" y="10175517"/>
                <a:ext cx="987767" cy="585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31699E72-A3DF-483B-8353-D29246ADF637}"/>
                  </a:ext>
                </a:extLst>
              </p14:cNvPr>
              <p14:cNvContentPartPr/>
              <p14:nvPr/>
            </p14:nvContentPartPr>
            <p14:xfrm>
              <a:off x="14913558" y="10788053"/>
              <a:ext cx="1419181" cy="410507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31699E72-A3DF-483B-8353-D29246ADF6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909236" y="10779059"/>
                <a:ext cx="1427466" cy="42813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AutoShape 2">
            <a:extLst>
              <a:ext uri="{FF2B5EF4-FFF2-40B4-BE49-F238E27FC236}">
                <a16:creationId xmlns:a16="http://schemas.microsoft.com/office/drawing/2014/main" id="{BDAA42F5-A2C5-4451-82C2-2E4C292BB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0654" y="1379296"/>
            <a:ext cx="5136513" cy="2924332"/>
          </a:xfrm>
          <a:prstGeom prst="wedgeRectCallout">
            <a:avLst>
              <a:gd name="adj1" fmla="val -63770"/>
              <a:gd name="adj2" fmla="val 2024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Указывается дата подписания акта председателем комиссии после окончания работы всей комиссии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(в т.ч. после осмотра инспекторами Госэнергогазнадзора).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5D762D86-D079-4CF6-929D-B1B111204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6994" y="5368087"/>
            <a:ext cx="3623201" cy="1982494"/>
          </a:xfrm>
          <a:prstGeom prst="wedgeRectCallout">
            <a:avLst>
              <a:gd name="adj1" fmla="val -130471"/>
              <a:gd name="adj2" fmla="val -1496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Заполняется после завершения работы всей комиссии (в т.ч. после осмотра инспекторами Госэнергогазнадзора)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494FF49-FCF3-4ED2-BDC9-44C67C912103}"/>
              </a:ext>
            </a:extLst>
          </p:cNvPr>
          <p:cNvSpPr/>
          <p:nvPr/>
        </p:nvSpPr>
        <p:spPr>
          <a:xfrm>
            <a:off x="14656649" y="5641919"/>
            <a:ext cx="3968235" cy="705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69AAFF7B-402C-4F34-8045-1A1771A58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412" y="5748261"/>
            <a:ext cx="3606013" cy="4499811"/>
          </a:xfrm>
          <a:prstGeom prst="wedgeRectCallout">
            <a:avLst>
              <a:gd name="adj1" fmla="val 144236"/>
              <a:gd name="adj2" fmla="val 9065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Указывается количество листов документов, приложенных к акту (перечень всех объектов, принадлежащих данной организации (по жилищному фонду – перечень жилых домов), а при наличии у комиссии замечаний – перечень замечаний с указанием сроков их устранения)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977EC516-2977-4CCD-BC68-6469201FA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2332" y="13802585"/>
            <a:ext cx="4803946" cy="2264361"/>
          </a:xfrm>
          <a:prstGeom prst="wedgeRectCallout">
            <a:avLst>
              <a:gd name="adj1" fmla="val -247502"/>
              <a:gd name="adj2" fmla="val -34421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Участие необходимо для жилищного фонда, не находящегося на обслуживании организаций, входящих в систему Министерства жилищно-коммунального хозяйства</a:t>
            </a:r>
          </a:p>
        </p:txBody>
      </p:sp>
      <p:sp>
        <p:nvSpPr>
          <p:cNvPr id="13" name="Левая фигурная скобка 12">
            <a:extLst>
              <a:ext uri="{FF2B5EF4-FFF2-40B4-BE49-F238E27FC236}">
                <a16:creationId xmlns:a16="http://schemas.microsoft.com/office/drawing/2014/main" id="{E76DB531-1ADC-453D-8FDE-BF9659CEAF22}"/>
              </a:ext>
            </a:extLst>
          </p:cNvPr>
          <p:cNvSpPr/>
          <p:nvPr/>
        </p:nvSpPr>
        <p:spPr>
          <a:xfrm>
            <a:off x="11079437" y="9382397"/>
            <a:ext cx="394593" cy="239250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8543DBFC-9317-4F1E-8FEC-F37D6B4AD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512" y="11024267"/>
            <a:ext cx="4584051" cy="4499811"/>
          </a:xfrm>
          <a:prstGeom prst="wedgeRectCallout">
            <a:avLst>
              <a:gd name="adj1" fmla="val 134084"/>
              <a:gd name="adj2" fmla="val -5971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Комиссия должна состоять не менее, чем из трех человек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в состав которой в обязательном порядке включаются: руководитель и другие ответственные должностные лица организации.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Состав комиссии должен строго соответствовать приказу, указанному выше в тексте.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Наличие подписей всех членов комиссии – обязательно!</a:t>
            </a: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F107C533-F3E2-4CA4-BF72-7F1B1B92E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8863" y="7981949"/>
            <a:ext cx="4036106" cy="2264361"/>
          </a:xfrm>
          <a:prstGeom prst="wedgeRectCallout">
            <a:avLst>
              <a:gd name="adj1" fmla="val -91627"/>
              <a:gd name="adj2" fmla="val -10133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Заполняется после осуществления проверки (готовность / неготовность определяется комиссией с участием инспектора Госэнергогазнадзора)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0A9E8FC-00C1-4AD2-8E53-F6898A42CE38}"/>
              </a:ext>
            </a:extLst>
          </p:cNvPr>
          <p:cNvSpPr/>
          <p:nvPr/>
        </p:nvSpPr>
        <p:spPr>
          <a:xfrm>
            <a:off x="16053635" y="2971799"/>
            <a:ext cx="3773893" cy="857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CE545DC-9A88-4ACC-8166-2BAFFD856DE3}"/>
              </a:ext>
            </a:extLst>
          </p:cNvPr>
          <p:cNvSpPr/>
          <p:nvPr/>
        </p:nvSpPr>
        <p:spPr>
          <a:xfrm>
            <a:off x="15081664" y="6455893"/>
            <a:ext cx="4139365" cy="609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5B33A98E-3717-414C-B4B4-8F062F329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0654" y="3433011"/>
            <a:ext cx="5136513" cy="870617"/>
          </a:xfrm>
          <a:prstGeom prst="wedgeRectCallout">
            <a:avLst>
              <a:gd name="adj1" fmla="val -88007"/>
              <a:gd name="adj2" fmla="val 22155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Дата не может быть раньше даты, указанной в тексте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8D18914A-C49F-4A34-8791-114B89DB7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2332" y="11213751"/>
            <a:ext cx="4803946" cy="1982495"/>
          </a:xfrm>
          <a:prstGeom prst="wedgeRectCallout">
            <a:avLst>
              <a:gd name="adj1" fmla="val -261883"/>
              <a:gd name="adj2" fmla="val -7640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Участие в комиссии осуществляется по согласованию на основании письменной заявки в территориальный орган госэнергогазнадзора</a:t>
            </a: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D7096A2B-A037-40EF-A2AB-BE2310B92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5406" y="7998167"/>
            <a:ext cx="2395288" cy="1256141"/>
          </a:xfrm>
          <a:prstGeom prst="wedgeRectCallout">
            <a:avLst>
              <a:gd name="adj1" fmla="val -73903"/>
              <a:gd name="adj2" fmla="val 5567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Только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руководитель организации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B91D52C-3C83-4740-A590-214496B054CC}"/>
              </a:ext>
            </a:extLst>
          </p:cNvPr>
          <p:cNvSpPr/>
          <p:nvPr/>
        </p:nvSpPr>
        <p:spPr>
          <a:xfrm>
            <a:off x="7167563" y="8962586"/>
            <a:ext cx="6032366" cy="1025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6368F11-2115-4522-8BA3-1C3B30D1E22F}"/>
              </a:ext>
            </a:extLst>
          </p:cNvPr>
          <p:cNvSpPr/>
          <p:nvPr/>
        </p:nvSpPr>
        <p:spPr>
          <a:xfrm>
            <a:off x="11332823" y="9899985"/>
            <a:ext cx="3235245" cy="1690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id="{01864F92-8E12-47F1-A100-B32320276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1347" y="8055282"/>
            <a:ext cx="2021821" cy="1256141"/>
          </a:xfrm>
          <a:prstGeom prst="wedgeRectCallout">
            <a:avLst>
              <a:gd name="adj1" fmla="val -179718"/>
              <a:gd name="adj2" fmla="val 139741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Только должностные лица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F1E1ECEE-705D-F922-775A-75DEBF13F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621" y="2731164"/>
            <a:ext cx="3427831" cy="2636923"/>
          </a:xfrm>
          <a:prstGeom prst="wedgeRectCallout">
            <a:avLst>
              <a:gd name="adj1" fmla="val 80341"/>
              <a:gd name="adj2" fmla="val 5315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Указываются реквизиты распорядительного документа организации о создании комиссии по проверке выполнения условий готовности к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работе в ОЗП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1EE614A-919E-5E3E-0AF0-8BAB33CC367E}"/>
              </a:ext>
            </a:extLst>
          </p:cNvPr>
          <p:cNvSpPr/>
          <p:nvPr/>
        </p:nvSpPr>
        <p:spPr>
          <a:xfrm>
            <a:off x="7679651" y="5263440"/>
            <a:ext cx="5291963" cy="705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73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3C2EC7-063E-4F73-8E3B-9AD9E12A9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7155775" cy="19202400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4526DCDF-E79C-4ED0-B814-3C058F473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353723"/>
              </p:ext>
            </p:extLst>
          </p:nvPr>
        </p:nvGraphicFramePr>
        <p:xfrm>
          <a:off x="7277100" y="1123950"/>
          <a:ext cx="11315700" cy="1666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69141" imgH="8952013" progId="Word.Document.8">
                  <p:embed/>
                </p:oleObj>
              </mc:Choice>
              <mc:Fallback>
                <p:oleObj name="Document" r:id="rId3" imgW="6069141" imgH="895201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77100" y="1123950"/>
                        <a:ext cx="11315700" cy="1666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57FFFEA0-320A-4B2D-BDE2-200236F9D4E2}"/>
                  </a:ext>
                </a:extLst>
              </p14:cNvPr>
              <p14:cNvContentPartPr/>
              <p14:nvPr/>
            </p14:nvContentPartPr>
            <p14:xfrm>
              <a:off x="13885946" y="16900525"/>
              <a:ext cx="1343025" cy="1025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57FFFEA0-320A-4B2D-BDE2-200236F9D4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81626" y="16891523"/>
                <a:ext cx="1351304" cy="1043169"/>
              </a:xfrm>
              <a:prstGeom prst="rect">
                <a:avLst/>
              </a:prstGeom>
            </p:spPr>
          </p:pic>
        </mc:Fallback>
      </mc:AlternateContent>
      <p:sp>
        <p:nvSpPr>
          <p:cNvPr id="9" name="AutoShape 2">
            <a:extLst>
              <a:ext uri="{FF2B5EF4-FFF2-40B4-BE49-F238E27FC236}">
                <a16:creationId xmlns:a16="http://schemas.microsoft.com/office/drawing/2014/main" id="{42083751-33D0-4253-9D82-2D73E7F66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4702784"/>
            <a:ext cx="3272627" cy="2468037"/>
          </a:xfrm>
          <a:prstGeom prst="wedgeRectCallout">
            <a:avLst>
              <a:gd name="adj1" fmla="val 89824"/>
              <a:gd name="adj2" fmla="val 300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Перечисляются все объекты организации, подготовленные к работе в ОЗП и предъявленные к осмотру комиссии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B94BCC91-6903-48A2-AE09-6D77FD590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2635" y="4059847"/>
            <a:ext cx="3809840" cy="1715311"/>
          </a:xfrm>
          <a:prstGeom prst="wedgeRectCallout">
            <a:avLst>
              <a:gd name="adj1" fmla="val -106222"/>
              <a:gd name="adj2" fmla="val -9362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4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Указывается дата акта проверки готовности потребителя тепловой энергии к работе в ОЗП</a:t>
            </a:r>
            <a:endParaRPr kumimoji="0" lang="ru-RU" altLang="ru-RU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C21043F-0E51-41A7-AA9A-C792BEC76867}"/>
              </a:ext>
            </a:extLst>
          </p:cNvPr>
          <p:cNvSpPr/>
          <p:nvPr/>
        </p:nvSpPr>
        <p:spPr>
          <a:xfrm>
            <a:off x="14038346" y="2948353"/>
            <a:ext cx="3600451" cy="575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61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4122</TotalTime>
  <Words>1291</Words>
  <Application>Microsoft Office PowerPoint</Application>
  <PresentationFormat>Произвольный</PresentationFormat>
  <Paragraphs>88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 Black</vt:lpstr>
      <vt:lpstr>Times New Roman</vt:lpstr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teploinsp</cp:lastModifiedBy>
  <cp:revision>266</cp:revision>
  <cp:lastPrinted>2021-05-07T05:34:45Z</cp:lastPrinted>
  <dcterms:created xsi:type="dcterms:W3CDTF">2020-02-04T06:46:46Z</dcterms:created>
  <dcterms:modified xsi:type="dcterms:W3CDTF">2023-04-14T08:43:51Z</dcterms:modified>
</cp:coreProperties>
</file>